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ags/tag2.xml" ContentType="application/vnd.openxmlformats-officedocument.presentationml.tags+xml"/>
  <Override PartName="/ppt/notesSlides/notesSlide1.xml" ContentType="application/vnd.openxmlformats-officedocument.presentationml.notesSlide+xml"/>
  <Override PartName="/ppt/tags/tag3.xml" ContentType="application/vnd.openxmlformats-officedocument.presentationml.tags+xml"/>
  <Override PartName="/ppt/tags/tag4.xml" ContentType="application/vnd.openxmlformats-officedocument.presentationml.tags+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tags/tag5.xml" ContentType="application/vnd.openxmlformats-officedocument.presentationml.tags+xml"/>
  <Override PartName="/ppt/notesSlides/notesSlide9.xml" ContentType="application/vnd.openxmlformats-officedocument.presentationml.notesSlide+xml"/>
  <Override PartName="/ppt/tags/tag6.xml" ContentType="application/vnd.openxmlformats-officedocument.presentationml.tags+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tags/tag7.xml" ContentType="application/vnd.openxmlformats-officedocument.presentationml.tags+xml"/>
  <Override PartName="/ppt/notesSlides/notesSlide13.xml" ContentType="application/vnd.openxmlformats-officedocument.presentationml.notesSlide+xml"/>
  <Override PartName="/ppt/tags/tag8.xml" ContentType="application/vnd.openxmlformats-officedocument.presentationml.tags+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tags/tag9.xml" ContentType="application/vnd.openxmlformats-officedocument.presentationml.tags+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tags/tag10.xml" ContentType="application/vnd.openxmlformats-officedocument.presentationml.tags+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tags/tag11.xml" ContentType="application/vnd.openxmlformats-officedocument.presentationml.tags+xml"/>
  <Override PartName="/ppt/notesSlides/notesSlide25.xml" ContentType="application/vnd.openxmlformats-officedocument.presentationml.notesSlide+xml"/>
  <Override PartName="/ppt/tags/tag12.xml" ContentType="application/vnd.openxmlformats-officedocument.presentationml.tags+xml"/>
  <Override PartName="/ppt/notesSlides/notesSlide26.xml" ContentType="application/vnd.openxmlformats-officedocument.presentationml.notesSlide+xml"/>
  <Override PartName="/ppt/tags/tag13.xml" ContentType="application/vnd.openxmlformats-officedocument.presentationml.tags+xml"/>
  <Override PartName="/ppt/notesSlides/notesSlide27.xml" ContentType="application/vnd.openxmlformats-officedocument.presentationml.notesSlide+xml"/>
  <Override PartName="/ppt/tags/tag14.xml" ContentType="application/vnd.openxmlformats-officedocument.presentationml.tags+xml"/>
  <Override PartName="/ppt/notesSlides/notesSlide28.xml" ContentType="application/vnd.openxmlformats-officedocument.presentationml.notesSlide+xml"/>
  <Override PartName="/ppt/tags/tag15.xml" ContentType="application/vnd.openxmlformats-officedocument.presentationml.tags+xml"/>
  <Override PartName="/ppt/notesSlides/notesSlide29.xml" ContentType="application/vnd.openxmlformats-officedocument.presentationml.notesSlide+xml"/>
  <Override PartName="/ppt/tags/tag16.xml" ContentType="application/vnd.openxmlformats-officedocument.presentationml.tags+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tags/tag17.xml" ContentType="application/vnd.openxmlformats-officedocument.presentationml.tags+xml"/>
  <Override PartName="/ppt/notesSlides/notesSlide32.xml" ContentType="application/vnd.openxmlformats-officedocument.presentationml.notesSlide+xml"/>
  <Override PartName="/ppt/tags/tag18.xml" ContentType="application/vnd.openxmlformats-officedocument.presentationml.tags+xml"/>
  <Override PartName="/ppt/notesSlides/notesSlide33.xml" ContentType="application/vnd.openxmlformats-officedocument.presentationml.notesSlide+xml"/>
  <Override PartName="/ppt/tags/tag19.xml" ContentType="application/vnd.openxmlformats-officedocument.presentationml.tags+xml"/>
  <Override PartName="/ppt/notesSlides/notesSlide3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39"/>
  </p:notesMasterIdLst>
  <p:sldIdLst>
    <p:sldId id="260" r:id="rId2"/>
    <p:sldId id="262" r:id="rId3"/>
    <p:sldId id="286" r:id="rId4"/>
    <p:sldId id="860" r:id="rId5"/>
    <p:sldId id="900" r:id="rId6"/>
    <p:sldId id="902" r:id="rId7"/>
    <p:sldId id="903" r:id="rId8"/>
    <p:sldId id="904" r:id="rId9"/>
    <p:sldId id="905" r:id="rId10"/>
    <p:sldId id="906" r:id="rId11"/>
    <p:sldId id="907" r:id="rId12"/>
    <p:sldId id="909" r:id="rId13"/>
    <p:sldId id="926" r:id="rId14"/>
    <p:sldId id="925" r:id="rId15"/>
    <p:sldId id="908" r:id="rId16"/>
    <p:sldId id="849" r:id="rId17"/>
    <p:sldId id="910" r:id="rId18"/>
    <p:sldId id="911" r:id="rId19"/>
    <p:sldId id="781" r:id="rId20"/>
    <p:sldId id="912" r:id="rId21"/>
    <p:sldId id="928" r:id="rId22"/>
    <p:sldId id="927" r:id="rId23"/>
    <p:sldId id="914" r:id="rId24"/>
    <p:sldId id="915" r:id="rId25"/>
    <p:sldId id="916" r:id="rId26"/>
    <p:sldId id="880" r:id="rId27"/>
    <p:sldId id="917" r:id="rId28"/>
    <p:sldId id="918" r:id="rId29"/>
    <p:sldId id="919" r:id="rId30"/>
    <p:sldId id="921" r:id="rId31"/>
    <p:sldId id="920" r:id="rId32"/>
    <p:sldId id="922" r:id="rId33"/>
    <p:sldId id="923" r:id="rId34"/>
    <p:sldId id="929" r:id="rId35"/>
    <p:sldId id="930" r:id="rId36"/>
    <p:sldId id="924" r:id="rId37"/>
    <p:sldId id="284" r:id="rId38"/>
  </p:sldIdLst>
  <p:sldSz cx="12192000" cy="6858000"/>
  <p:notesSz cx="6858000" cy="9144000"/>
  <p:custDataLst>
    <p:tags r:id="rId40"/>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94660"/>
  </p:normalViewPr>
  <p:slideViewPr>
    <p:cSldViewPr snapToGrid="0">
      <p:cViewPr varScale="1">
        <p:scale>
          <a:sx n="82" d="100"/>
          <a:sy n="82" d="100"/>
        </p:scale>
        <p:origin x="494" y="91"/>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notesMaster" Target="notesMasters/notesMaster1.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tags" Target="tags/tag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heme" Target="theme/theme1.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604B0AA-62E1-40EF-A2C4-E169CD09143A}" type="datetimeFigureOut">
              <a:rPr lang="zh-CN" altLang="en-US" smtClean="0"/>
              <a:t>2025-06-27</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58A3C8F-C187-4018-B63C-6FF142036AAD}"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幻灯片图像占位符 1"/>
          <p:cNvSpPr>
            <a:spLocks noGrp="1" noRot="1" noChangeAspect="1" noTextEdit="1"/>
          </p:cNvSpPr>
          <p:nvPr>
            <p:ph type="sldImg"/>
          </p:nvPr>
        </p:nvSpPr>
        <p:spPr/>
      </p:sp>
      <p:sp>
        <p:nvSpPr>
          <p:cNvPr id="94211" name="备注占位符 2"/>
          <p:cNvSpPr>
            <a:spLocks noGrp="1"/>
          </p:cNvSpPr>
          <p:nvPr>
            <p:ph type="body" idx="1"/>
          </p:nvPr>
        </p:nvSpPr>
        <p:spPr>
          <a:noFill/>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3130" rtl="0" eaLnBrk="1" fontAlgn="base" latinLnBrk="0" hangingPunct="1">
              <a:lnSpc>
                <a:spcPct val="100000"/>
              </a:lnSpc>
              <a:spcBef>
                <a:spcPct val="0"/>
              </a:spcBef>
              <a:spcAft>
                <a:spcPct val="0"/>
              </a:spcAft>
              <a:buClrTx/>
              <a:buSzTx/>
              <a:buFont typeface="Arial" panose="020B0604020202020204" pitchFamily="34" charset="0"/>
              <a:buNone/>
              <a:defRPr/>
            </a:pPr>
            <a:fld id="{B6307655-A20D-4142-AD78-1AF979BC4BD9}" type="slidenum">
              <a:rPr kumimoji="0" altLang="en-US" sz="1200" b="0" i="0" u="none" strike="noStrike" kern="1200" cap="none" spc="0" normalizeH="0" baseline="0" noProof="1">
                <a:ln>
                  <a:noFill/>
                </a:ln>
                <a:solidFill>
                  <a:prstClr val="black"/>
                </a:solidFill>
                <a:effectLst/>
                <a:uLnTx/>
                <a:uFillTx/>
                <a:latin typeface="Calibri" panose="020F0502020204030204" pitchFamily="34" charset="0"/>
                <a:ea typeface="宋体" panose="02010600030101010101" pitchFamily="2" charset="-122"/>
                <a:cs typeface="+mn-cs"/>
              </a:rPr>
              <a:t>1</a:t>
            </a:fld>
            <a:endParaRPr kumimoji="0" lang="zh-CN" altLang="en-US" sz="1200" b="0" i="0" u="none" strike="noStrike" kern="1200" cap="none" spc="0" normalizeH="0" baseline="0" noProof="1">
              <a:ln>
                <a:noFill/>
              </a:ln>
              <a:solidFill>
                <a:prstClr val="black"/>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8F9DDBA-2CA8-95E9-FC2F-ECA5E936E8B0}"/>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1DF11A20-1090-F1F7-6071-DFADB526FF93}"/>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A4A6FB04-2AF8-0187-5AF4-233807A04589}"/>
              </a:ext>
            </a:extLst>
          </p:cNvPr>
          <p:cNvSpPr>
            <a:spLocks noGrp="1"/>
          </p:cNvSpPr>
          <p:nvPr>
            <p:ph type="body" idx="1"/>
          </p:nvPr>
        </p:nvSpPr>
        <p:spPr/>
        <p:txBody>
          <a:bodyPr/>
          <a:lstStyle/>
          <a:p>
            <a:endParaRPr lang="zh-CN" altLang="en-US" dirty="0"/>
          </a:p>
        </p:txBody>
      </p:sp>
      <p:sp>
        <p:nvSpPr>
          <p:cNvPr id="4" name="灯片编号占位符 3">
            <a:extLst>
              <a:ext uri="{FF2B5EF4-FFF2-40B4-BE49-F238E27FC236}">
                <a16:creationId xmlns:a16="http://schemas.microsoft.com/office/drawing/2014/main" id="{FB989C43-FA00-F558-015F-87F902A3F7E9}"/>
              </a:ext>
            </a:extLst>
          </p:cNvPr>
          <p:cNvSpPr>
            <a:spLocks noGrp="1"/>
          </p:cNvSpPr>
          <p:nvPr>
            <p:ph type="sldNum" sz="quarter" idx="5"/>
          </p:nvPr>
        </p:nvSpPr>
        <p:spPr/>
        <p:txBody>
          <a:bodyPr/>
          <a:lstStyle/>
          <a:p>
            <a:fld id="{B1F6169F-443E-4E19-9CD8-03730782243B}" type="slidenum">
              <a:rPr lang="en-US" altLang="zh-CN" smtClean="0"/>
              <a:t>12</a:t>
            </a:fld>
            <a:endParaRPr lang="zh-CN" altLang="en-US"/>
          </a:p>
        </p:txBody>
      </p:sp>
    </p:spTree>
    <p:extLst>
      <p:ext uri="{BB962C8B-B14F-4D97-AF65-F5344CB8AC3E}">
        <p14:creationId xmlns:p14="http://schemas.microsoft.com/office/powerpoint/2010/main" val="34392103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E2DB07F-14A9-9662-133B-88AE80DBBA23}"/>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B9D35057-A20E-5507-D62C-4ED349A02079}"/>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BDDED21A-AF70-8670-2AF1-B32BF1688464}"/>
              </a:ext>
            </a:extLst>
          </p:cNvPr>
          <p:cNvSpPr>
            <a:spLocks noGrp="1"/>
          </p:cNvSpPr>
          <p:nvPr>
            <p:ph type="body" idx="1"/>
          </p:nvPr>
        </p:nvSpPr>
        <p:spPr/>
        <p:txBody>
          <a:bodyPr/>
          <a:lstStyle/>
          <a:p>
            <a:endParaRPr lang="zh-CN" altLang="en-US" dirty="0"/>
          </a:p>
        </p:txBody>
      </p:sp>
      <p:sp>
        <p:nvSpPr>
          <p:cNvPr id="4" name="灯片编号占位符 3">
            <a:extLst>
              <a:ext uri="{FF2B5EF4-FFF2-40B4-BE49-F238E27FC236}">
                <a16:creationId xmlns:a16="http://schemas.microsoft.com/office/drawing/2014/main" id="{D8F29A2F-4B72-CC73-ADA8-B0E7BFF49333}"/>
              </a:ext>
            </a:extLst>
          </p:cNvPr>
          <p:cNvSpPr>
            <a:spLocks noGrp="1"/>
          </p:cNvSpPr>
          <p:nvPr>
            <p:ph type="sldNum" sz="quarter" idx="5"/>
          </p:nvPr>
        </p:nvSpPr>
        <p:spPr/>
        <p:txBody>
          <a:bodyPr/>
          <a:lstStyle/>
          <a:p>
            <a:fld id="{B1F6169F-443E-4E19-9CD8-03730782243B}" type="slidenum">
              <a:rPr lang="en-US" altLang="zh-CN" smtClean="0"/>
              <a:t>13</a:t>
            </a:fld>
            <a:endParaRPr lang="zh-CN" altLang="en-US"/>
          </a:p>
        </p:txBody>
      </p:sp>
    </p:spTree>
    <p:extLst>
      <p:ext uri="{BB962C8B-B14F-4D97-AF65-F5344CB8AC3E}">
        <p14:creationId xmlns:p14="http://schemas.microsoft.com/office/powerpoint/2010/main" val="247751982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41C8B5E-90D5-EF61-13CC-55C64B7E88EB}"/>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18F12FCB-DDFC-4D5F-B924-E4FDCD0D4E43}"/>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1CAE65AD-F1CE-D3CD-AE12-2FDE74867463}"/>
              </a:ext>
            </a:extLst>
          </p:cNvPr>
          <p:cNvSpPr>
            <a:spLocks noGrp="1"/>
          </p:cNvSpPr>
          <p:nvPr>
            <p:ph type="body" idx="1"/>
          </p:nvPr>
        </p:nvSpPr>
        <p:spPr/>
        <p:txBody>
          <a:bodyPr/>
          <a:lstStyle/>
          <a:p>
            <a:endParaRPr lang="zh-CN" altLang="en-US" dirty="0"/>
          </a:p>
        </p:txBody>
      </p:sp>
      <p:sp>
        <p:nvSpPr>
          <p:cNvPr id="4" name="灯片编号占位符 3">
            <a:extLst>
              <a:ext uri="{FF2B5EF4-FFF2-40B4-BE49-F238E27FC236}">
                <a16:creationId xmlns:a16="http://schemas.microsoft.com/office/drawing/2014/main" id="{1305905B-5FB4-C02B-54CE-60FA2210E970}"/>
              </a:ext>
            </a:extLst>
          </p:cNvPr>
          <p:cNvSpPr>
            <a:spLocks noGrp="1"/>
          </p:cNvSpPr>
          <p:nvPr>
            <p:ph type="sldNum" sz="quarter" idx="5"/>
          </p:nvPr>
        </p:nvSpPr>
        <p:spPr/>
        <p:txBody>
          <a:bodyPr/>
          <a:lstStyle/>
          <a:p>
            <a:fld id="{B1F6169F-443E-4E19-9CD8-03730782243B}" type="slidenum">
              <a:rPr lang="en-US" altLang="zh-CN" smtClean="0"/>
              <a:t>14</a:t>
            </a:fld>
            <a:endParaRPr lang="zh-CN" altLang="en-US"/>
          </a:p>
        </p:txBody>
      </p:sp>
    </p:spTree>
    <p:extLst>
      <p:ext uri="{BB962C8B-B14F-4D97-AF65-F5344CB8AC3E}">
        <p14:creationId xmlns:p14="http://schemas.microsoft.com/office/powerpoint/2010/main" val="395131253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B7765B2-D5E9-F2BA-9A4A-D8E7FFC29026}"/>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2D890DAB-900F-E8AA-5DEB-DF127C3ACEDE}"/>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48E30E36-6F3B-F296-0E34-F257A2E061DB}"/>
              </a:ext>
            </a:extLst>
          </p:cNvPr>
          <p:cNvSpPr>
            <a:spLocks noGrp="1"/>
          </p:cNvSpPr>
          <p:nvPr>
            <p:ph type="body" idx="1"/>
          </p:nvPr>
        </p:nvSpPr>
        <p:spPr/>
        <p:txBody>
          <a:bodyPr/>
          <a:lstStyle/>
          <a:p>
            <a:endParaRPr lang="zh-CN" altLang="en-US" dirty="0"/>
          </a:p>
        </p:txBody>
      </p:sp>
      <p:sp>
        <p:nvSpPr>
          <p:cNvPr id="4" name="灯片编号占位符 3">
            <a:extLst>
              <a:ext uri="{FF2B5EF4-FFF2-40B4-BE49-F238E27FC236}">
                <a16:creationId xmlns:a16="http://schemas.microsoft.com/office/drawing/2014/main" id="{4666417E-FBCC-E5E5-2A45-74FB077F8283}"/>
              </a:ext>
            </a:extLst>
          </p:cNvPr>
          <p:cNvSpPr>
            <a:spLocks noGrp="1"/>
          </p:cNvSpPr>
          <p:nvPr>
            <p:ph type="sldNum" sz="quarter" idx="5"/>
          </p:nvPr>
        </p:nvSpPr>
        <p:spPr/>
        <p:txBody>
          <a:bodyPr/>
          <a:lstStyle/>
          <a:p>
            <a:fld id="{B1F6169F-443E-4E19-9CD8-03730782243B}" type="slidenum">
              <a:rPr lang="en-US" altLang="zh-CN" smtClean="0"/>
              <a:t>15</a:t>
            </a:fld>
            <a:endParaRPr lang="zh-CN" altLang="en-US"/>
          </a:p>
        </p:txBody>
      </p:sp>
    </p:spTree>
    <p:extLst>
      <p:ext uri="{BB962C8B-B14F-4D97-AF65-F5344CB8AC3E}">
        <p14:creationId xmlns:p14="http://schemas.microsoft.com/office/powerpoint/2010/main" val="9921293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FE2BDCF-F8C3-BD22-6DDF-038EDD0A707F}"/>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CCA8A6F0-84DE-26B3-2A67-591903E20B07}"/>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F0049291-13E7-BB50-27CC-1ACF488EFBD8}"/>
              </a:ext>
            </a:extLst>
          </p:cNvPr>
          <p:cNvSpPr>
            <a:spLocks noGrp="1"/>
          </p:cNvSpPr>
          <p:nvPr>
            <p:ph type="body" idx="1"/>
          </p:nvPr>
        </p:nvSpPr>
        <p:spPr/>
        <p:txBody>
          <a:bodyPr/>
          <a:lstStyle/>
          <a:p>
            <a:endParaRPr lang="zh-CN" altLang="en-US" dirty="0"/>
          </a:p>
        </p:txBody>
      </p:sp>
      <p:sp>
        <p:nvSpPr>
          <p:cNvPr id="4" name="灯片编号占位符 3">
            <a:extLst>
              <a:ext uri="{FF2B5EF4-FFF2-40B4-BE49-F238E27FC236}">
                <a16:creationId xmlns:a16="http://schemas.microsoft.com/office/drawing/2014/main" id="{2ECEA40F-94C0-119D-3E54-4741E189F5E5}"/>
              </a:ext>
            </a:extLst>
          </p:cNvPr>
          <p:cNvSpPr>
            <a:spLocks noGrp="1"/>
          </p:cNvSpPr>
          <p:nvPr>
            <p:ph type="sldNum" sz="quarter" idx="5"/>
          </p:nvPr>
        </p:nvSpPr>
        <p:spPr/>
        <p:txBody>
          <a:bodyPr/>
          <a:lstStyle/>
          <a:p>
            <a:fld id="{B1F6169F-443E-4E19-9CD8-03730782243B}" type="slidenum">
              <a:rPr lang="en-US" altLang="zh-CN" smtClean="0"/>
              <a:t>17</a:t>
            </a:fld>
            <a:endParaRPr lang="zh-CN" altLang="en-US"/>
          </a:p>
        </p:txBody>
      </p:sp>
    </p:spTree>
    <p:extLst>
      <p:ext uri="{BB962C8B-B14F-4D97-AF65-F5344CB8AC3E}">
        <p14:creationId xmlns:p14="http://schemas.microsoft.com/office/powerpoint/2010/main" val="427711740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1FE94DF-58A5-28A3-B87B-B1E2BEA5E61C}"/>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54BE160F-7FD8-58F3-B19F-1F06F763BBC7}"/>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F8CBDE64-66D5-4202-F839-2BF0F848F55A}"/>
              </a:ext>
            </a:extLst>
          </p:cNvPr>
          <p:cNvSpPr>
            <a:spLocks noGrp="1"/>
          </p:cNvSpPr>
          <p:nvPr>
            <p:ph type="body" idx="1"/>
          </p:nvPr>
        </p:nvSpPr>
        <p:spPr/>
        <p:txBody>
          <a:bodyPr/>
          <a:lstStyle/>
          <a:p>
            <a:endParaRPr lang="zh-CN" altLang="en-US" dirty="0"/>
          </a:p>
        </p:txBody>
      </p:sp>
      <p:sp>
        <p:nvSpPr>
          <p:cNvPr id="4" name="灯片编号占位符 3">
            <a:extLst>
              <a:ext uri="{FF2B5EF4-FFF2-40B4-BE49-F238E27FC236}">
                <a16:creationId xmlns:a16="http://schemas.microsoft.com/office/drawing/2014/main" id="{D50E58AE-CAD0-2539-8B11-5F99C2E15B5A}"/>
              </a:ext>
            </a:extLst>
          </p:cNvPr>
          <p:cNvSpPr>
            <a:spLocks noGrp="1"/>
          </p:cNvSpPr>
          <p:nvPr>
            <p:ph type="sldNum" sz="quarter" idx="5"/>
          </p:nvPr>
        </p:nvSpPr>
        <p:spPr/>
        <p:txBody>
          <a:bodyPr/>
          <a:lstStyle/>
          <a:p>
            <a:fld id="{B1F6169F-443E-4E19-9CD8-03730782243B}" type="slidenum">
              <a:rPr lang="en-US" altLang="zh-CN" smtClean="0"/>
              <a:t>18</a:t>
            </a:fld>
            <a:endParaRPr lang="zh-CN" altLang="en-US"/>
          </a:p>
        </p:txBody>
      </p:sp>
    </p:spTree>
    <p:extLst>
      <p:ext uri="{BB962C8B-B14F-4D97-AF65-F5344CB8AC3E}">
        <p14:creationId xmlns:p14="http://schemas.microsoft.com/office/powerpoint/2010/main" val="262235726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B1F6169F-443E-4E19-9CD8-03730782243B}" type="slidenum">
              <a:rPr lang="en-US" altLang="zh-CN" smtClean="0"/>
              <a:t>19</a:t>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818C4A2-A854-07F2-C4DF-AEF9568B2E14}"/>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242C5850-6B41-41CD-B9DD-612BD23665C5}"/>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7AA760D7-D74B-3D9E-B942-778E40103AD8}"/>
              </a:ext>
            </a:extLst>
          </p:cNvPr>
          <p:cNvSpPr>
            <a:spLocks noGrp="1"/>
          </p:cNvSpPr>
          <p:nvPr>
            <p:ph type="body" idx="1"/>
          </p:nvPr>
        </p:nvSpPr>
        <p:spPr/>
        <p:txBody>
          <a:bodyPr/>
          <a:lstStyle/>
          <a:p>
            <a:endParaRPr lang="zh-CN" altLang="en-US" dirty="0"/>
          </a:p>
        </p:txBody>
      </p:sp>
      <p:sp>
        <p:nvSpPr>
          <p:cNvPr id="4" name="灯片编号占位符 3">
            <a:extLst>
              <a:ext uri="{FF2B5EF4-FFF2-40B4-BE49-F238E27FC236}">
                <a16:creationId xmlns:a16="http://schemas.microsoft.com/office/drawing/2014/main" id="{0F11265D-1AE9-CF71-E947-6CF2263133F0}"/>
              </a:ext>
            </a:extLst>
          </p:cNvPr>
          <p:cNvSpPr>
            <a:spLocks noGrp="1"/>
          </p:cNvSpPr>
          <p:nvPr>
            <p:ph type="sldNum" sz="quarter" idx="5"/>
          </p:nvPr>
        </p:nvSpPr>
        <p:spPr/>
        <p:txBody>
          <a:bodyPr/>
          <a:lstStyle/>
          <a:p>
            <a:fld id="{B1F6169F-443E-4E19-9CD8-03730782243B}" type="slidenum">
              <a:rPr lang="en-US" altLang="zh-CN" smtClean="0"/>
              <a:t>20</a:t>
            </a:fld>
            <a:endParaRPr lang="zh-CN" altLang="en-US"/>
          </a:p>
        </p:txBody>
      </p:sp>
    </p:spTree>
    <p:extLst>
      <p:ext uri="{BB962C8B-B14F-4D97-AF65-F5344CB8AC3E}">
        <p14:creationId xmlns:p14="http://schemas.microsoft.com/office/powerpoint/2010/main" val="52596239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B5C8D65-B554-72D8-3924-ADFB8905572D}"/>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6C36ABDD-E3AC-0CC8-C4A6-CA2838C5C23B}"/>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112F0C76-FA55-AE86-8FCD-B19CAA7C1F37}"/>
              </a:ext>
            </a:extLst>
          </p:cNvPr>
          <p:cNvSpPr>
            <a:spLocks noGrp="1"/>
          </p:cNvSpPr>
          <p:nvPr>
            <p:ph type="body" idx="1"/>
          </p:nvPr>
        </p:nvSpPr>
        <p:spPr/>
        <p:txBody>
          <a:bodyPr/>
          <a:lstStyle/>
          <a:p>
            <a:endParaRPr lang="zh-CN" altLang="en-US" dirty="0"/>
          </a:p>
        </p:txBody>
      </p:sp>
      <p:sp>
        <p:nvSpPr>
          <p:cNvPr id="4" name="灯片编号占位符 3">
            <a:extLst>
              <a:ext uri="{FF2B5EF4-FFF2-40B4-BE49-F238E27FC236}">
                <a16:creationId xmlns:a16="http://schemas.microsoft.com/office/drawing/2014/main" id="{9393C513-F80F-A318-7C6D-FBCCFDB09A6A}"/>
              </a:ext>
            </a:extLst>
          </p:cNvPr>
          <p:cNvSpPr>
            <a:spLocks noGrp="1"/>
          </p:cNvSpPr>
          <p:nvPr>
            <p:ph type="sldNum" sz="quarter" idx="5"/>
          </p:nvPr>
        </p:nvSpPr>
        <p:spPr/>
        <p:txBody>
          <a:bodyPr/>
          <a:lstStyle/>
          <a:p>
            <a:fld id="{B1F6169F-443E-4E19-9CD8-03730782243B}" type="slidenum">
              <a:rPr lang="en-US" altLang="zh-CN" smtClean="0"/>
              <a:t>21</a:t>
            </a:fld>
            <a:endParaRPr lang="zh-CN" altLang="en-US"/>
          </a:p>
        </p:txBody>
      </p:sp>
    </p:spTree>
    <p:extLst>
      <p:ext uri="{BB962C8B-B14F-4D97-AF65-F5344CB8AC3E}">
        <p14:creationId xmlns:p14="http://schemas.microsoft.com/office/powerpoint/2010/main" val="104530207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B3449D1-7F18-21F8-DB76-AAEEF978A580}"/>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3491803A-DD05-3091-639E-CFD9494B3E6B}"/>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5EFD6F7D-9B29-E719-8383-CC045959DF47}"/>
              </a:ext>
            </a:extLst>
          </p:cNvPr>
          <p:cNvSpPr>
            <a:spLocks noGrp="1"/>
          </p:cNvSpPr>
          <p:nvPr>
            <p:ph type="body" idx="1"/>
          </p:nvPr>
        </p:nvSpPr>
        <p:spPr/>
        <p:txBody>
          <a:bodyPr/>
          <a:lstStyle/>
          <a:p>
            <a:endParaRPr lang="zh-CN" altLang="en-US" dirty="0"/>
          </a:p>
        </p:txBody>
      </p:sp>
      <p:sp>
        <p:nvSpPr>
          <p:cNvPr id="4" name="灯片编号占位符 3">
            <a:extLst>
              <a:ext uri="{FF2B5EF4-FFF2-40B4-BE49-F238E27FC236}">
                <a16:creationId xmlns:a16="http://schemas.microsoft.com/office/drawing/2014/main" id="{D7FF37A4-FB5A-B119-E86D-2AC55634FE4D}"/>
              </a:ext>
            </a:extLst>
          </p:cNvPr>
          <p:cNvSpPr>
            <a:spLocks noGrp="1"/>
          </p:cNvSpPr>
          <p:nvPr>
            <p:ph type="sldNum" sz="quarter" idx="5"/>
          </p:nvPr>
        </p:nvSpPr>
        <p:spPr/>
        <p:txBody>
          <a:bodyPr/>
          <a:lstStyle/>
          <a:p>
            <a:fld id="{B1F6169F-443E-4E19-9CD8-03730782243B}" type="slidenum">
              <a:rPr lang="en-US" altLang="zh-CN" smtClean="0"/>
              <a:t>22</a:t>
            </a:fld>
            <a:endParaRPr lang="zh-CN" altLang="en-US"/>
          </a:p>
        </p:txBody>
      </p:sp>
    </p:spTree>
    <p:extLst>
      <p:ext uri="{BB962C8B-B14F-4D97-AF65-F5344CB8AC3E}">
        <p14:creationId xmlns:p14="http://schemas.microsoft.com/office/powerpoint/2010/main" val="229735475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B1F6169F-443E-4E19-9CD8-03730782243B}" type="slidenum">
              <a:rPr lang="en-US" altLang="zh-CN" smtClean="0"/>
              <a:t>4</a:t>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1D182B7-9386-0DE5-C54C-36DF9A371525}"/>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C96E7E96-3E4A-5608-C843-DCB77BA85231}"/>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55C3C582-8DEB-7E82-CF5A-E3515023EAAE}"/>
              </a:ext>
            </a:extLst>
          </p:cNvPr>
          <p:cNvSpPr>
            <a:spLocks noGrp="1"/>
          </p:cNvSpPr>
          <p:nvPr>
            <p:ph type="body" idx="1"/>
          </p:nvPr>
        </p:nvSpPr>
        <p:spPr/>
        <p:txBody>
          <a:bodyPr/>
          <a:lstStyle/>
          <a:p>
            <a:endParaRPr lang="zh-CN" altLang="en-US" dirty="0"/>
          </a:p>
        </p:txBody>
      </p:sp>
      <p:sp>
        <p:nvSpPr>
          <p:cNvPr id="4" name="灯片编号占位符 3">
            <a:extLst>
              <a:ext uri="{FF2B5EF4-FFF2-40B4-BE49-F238E27FC236}">
                <a16:creationId xmlns:a16="http://schemas.microsoft.com/office/drawing/2014/main" id="{DF4582E8-B061-806B-2350-C55D3A43F062}"/>
              </a:ext>
            </a:extLst>
          </p:cNvPr>
          <p:cNvSpPr>
            <a:spLocks noGrp="1"/>
          </p:cNvSpPr>
          <p:nvPr>
            <p:ph type="sldNum" sz="quarter" idx="5"/>
          </p:nvPr>
        </p:nvSpPr>
        <p:spPr/>
        <p:txBody>
          <a:bodyPr/>
          <a:lstStyle/>
          <a:p>
            <a:fld id="{B1F6169F-443E-4E19-9CD8-03730782243B}" type="slidenum">
              <a:rPr lang="en-US" altLang="zh-CN" smtClean="0"/>
              <a:t>23</a:t>
            </a:fld>
            <a:endParaRPr lang="zh-CN" altLang="en-US"/>
          </a:p>
        </p:txBody>
      </p:sp>
    </p:spTree>
    <p:extLst>
      <p:ext uri="{BB962C8B-B14F-4D97-AF65-F5344CB8AC3E}">
        <p14:creationId xmlns:p14="http://schemas.microsoft.com/office/powerpoint/2010/main" val="354305319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A4FB755-3635-3430-3849-164330B8C046}"/>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5906E346-A4B4-2664-F0C7-8E084D4B5CA2}"/>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7D107CBD-A6FA-F1E6-7480-4C1D3EBAC6FD}"/>
              </a:ext>
            </a:extLst>
          </p:cNvPr>
          <p:cNvSpPr>
            <a:spLocks noGrp="1"/>
          </p:cNvSpPr>
          <p:nvPr>
            <p:ph type="body" idx="1"/>
          </p:nvPr>
        </p:nvSpPr>
        <p:spPr/>
        <p:txBody>
          <a:bodyPr/>
          <a:lstStyle/>
          <a:p>
            <a:endParaRPr lang="zh-CN" altLang="en-US" dirty="0"/>
          </a:p>
        </p:txBody>
      </p:sp>
      <p:sp>
        <p:nvSpPr>
          <p:cNvPr id="4" name="灯片编号占位符 3">
            <a:extLst>
              <a:ext uri="{FF2B5EF4-FFF2-40B4-BE49-F238E27FC236}">
                <a16:creationId xmlns:a16="http://schemas.microsoft.com/office/drawing/2014/main" id="{A02A90C8-BA4B-E749-D45A-ADF98CB55592}"/>
              </a:ext>
            </a:extLst>
          </p:cNvPr>
          <p:cNvSpPr>
            <a:spLocks noGrp="1"/>
          </p:cNvSpPr>
          <p:nvPr>
            <p:ph type="sldNum" sz="quarter" idx="5"/>
          </p:nvPr>
        </p:nvSpPr>
        <p:spPr/>
        <p:txBody>
          <a:bodyPr/>
          <a:lstStyle/>
          <a:p>
            <a:fld id="{B1F6169F-443E-4E19-9CD8-03730782243B}" type="slidenum">
              <a:rPr lang="en-US" altLang="zh-CN" smtClean="0"/>
              <a:t>24</a:t>
            </a:fld>
            <a:endParaRPr lang="zh-CN" altLang="en-US"/>
          </a:p>
        </p:txBody>
      </p:sp>
    </p:spTree>
    <p:extLst>
      <p:ext uri="{BB962C8B-B14F-4D97-AF65-F5344CB8AC3E}">
        <p14:creationId xmlns:p14="http://schemas.microsoft.com/office/powerpoint/2010/main" val="139754505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F120F1E-A347-664E-EF94-05F09538536E}"/>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9764E5D5-161A-5685-20A4-B4EC500ADD9B}"/>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E7AC3E70-161D-FD95-B08F-FA6603FE36E0}"/>
              </a:ext>
            </a:extLst>
          </p:cNvPr>
          <p:cNvSpPr>
            <a:spLocks noGrp="1"/>
          </p:cNvSpPr>
          <p:nvPr>
            <p:ph type="body" idx="1"/>
          </p:nvPr>
        </p:nvSpPr>
        <p:spPr/>
        <p:txBody>
          <a:bodyPr/>
          <a:lstStyle/>
          <a:p>
            <a:endParaRPr lang="zh-CN" altLang="en-US" dirty="0"/>
          </a:p>
        </p:txBody>
      </p:sp>
      <p:sp>
        <p:nvSpPr>
          <p:cNvPr id="4" name="灯片编号占位符 3">
            <a:extLst>
              <a:ext uri="{FF2B5EF4-FFF2-40B4-BE49-F238E27FC236}">
                <a16:creationId xmlns:a16="http://schemas.microsoft.com/office/drawing/2014/main" id="{730EBEFC-4C91-B930-5AAF-2748F5A986FA}"/>
              </a:ext>
            </a:extLst>
          </p:cNvPr>
          <p:cNvSpPr>
            <a:spLocks noGrp="1"/>
          </p:cNvSpPr>
          <p:nvPr>
            <p:ph type="sldNum" sz="quarter" idx="5"/>
          </p:nvPr>
        </p:nvSpPr>
        <p:spPr/>
        <p:txBody>
          <a:bodyPr/>
          <a:lstStyle/>
          <a:p>
            <a:fld id="{B1F6169F-443E-4E19-9CD8-03730782243B}" type="slidenum">
              <a:rPr lang="en-US" altLang="zh-CN" smtClean="0"/>
              <a:t>25</a:t>
            </a:fld>
            <a:endParaRPr lang="zh-CN" altLang="en-US"/>
          </a:p>
        </p:txBody>
      </p:sp>
    </p:spTree>
    <p:extLst>
      <p:ext uri="{BB962C8B-B14F-4D97-AF65-F5344CB8AC3E}">
        <p14:creationId xmlns:p14="http://schemas.microsoft.com/office/powerpoint/2010/main" val="401620650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9558B8A-3BDD-9704-1644-C21FCFC6C705}"/>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928E7BD8-996F-1FC1-60D9-B81FED72357C}"/>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14CB8BE1-2AC5-E77C-FC10-AB8F14F2465D}"/>
              </a:ext>
            </a:extLst>
          </p:cNvPr>
          <p:cNvSpPr>
            <a:spLocks noGrp="1"/>
          </p:cNvSpPr>
          <p:nvPr>
            <p:ph type="body" idx="1"/>
          </p:nvPr>
        </p:nvSpPr>
        <p:spPr/>
        <p:txBody>
          <a:bodyPr/>
          <a:lstStyle/>
          <a:p>
            <a:endParaRPr lang="zh-CN" altLang="en-US" dirty="0"/>
          </a:p>
        </p:txBody>
      </p:sp>
      <p:sp>
        <p:nvSpPr>
          <p:cNvPr id="4" name="灯片编号占位符 3">
            <a:extLst>
              <a:ext uri="{FF2B5EF4-FFF2-40B4-BE49-F238E27FC236}">
                <a16:creationId xmlns:a16="http://schemas.microsoft.com/office/drawing/2014/main" id="{AA95198A-3EDD-418D-C8F2-702A60CEDBAC}"/>
              </a:ext>
            </a:extLst>
          </p:cNvPr>
          <p:cNvSpPr>
            <a:spLocks noGrp="1"/>
          </p:cNvSpPr>
          <p:nvPr>
            <p:ph type="sldNum" sz="quarter" idx="5"/>
          </p:nvPr>
        </p:nvSpPr>
        <p:spPr/>
        <p:txBody>
          <a:bodyPr/>
          <a:lstStyle/>
          <a:p>
            <a:fld id="{B1F6169F-443E-4E19-9CD8-03730782243B}" type="slidenum">
              <a:rPr lang="en-US" altLang="zh-CN" smtClean="0"/>
              <a:t>26</a:t>
            </a:fld>
            <a:endParaRPr lang="zh-CN" altLang="en-US"/>
          </a:p>
        </p:txBody>
      </p:sp>
    </p:spTree>
    <p:extLst>
      <p:ext uri="{BB962C8B-B14F-4D97-AF65-F5344CB8AC3E}">
        <p14:creationId xmlns:p14="http://schemas.microsoft.com/office/powerpoint/2010/main" val="235773114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28DB089-65F5-E94A-4951-E827B974A284}"/>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8A219341-8666-872E-646D-1DD1FCA030A9}"/>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989306DD-18F2-9D9F-93F4-4E955F236800}"/>
              </a:ext>
            </a:extLst>
          </p:cNvPr>
          <p:cNvSpPr>
            <a:spLocks noGrp="1"/>
          </p:cNvSpPr>
          <p:nvPr>
            <p:ph type="body" idx="1"/>
          </p:nvPr>
        </p:nvSpPr>
        <p:spPr/>
        <p:txBody>
          <a:bodyPr/>
          <a:lstStyle/>
          <a:p>
            <a:endParaRPr lang="zh-CN" altLang="en-US" dirty="0"/>
          </a:p>
        </p:txBody>
      </p:sp>
      <p:sp>
        <p:nvSpPr>
          <p:cNvPr id="4" name="灯片编号占位符 3">
            <a:extLst>
              <a:ext uri="{FF2B5EF4-FFF2-40B4-BE49-F238E27FC236}">
                <a16:creationId xmlns:a16="http://schemas.microsoft.com/office/drawing/2014/main" id="{EABCF0B6-B715-CF80-7A41-322B0B80F0D2}"/>
              </a:ext>
            </a:extLst>
          </p:cNvPr>
          <p:cNvSpPr>
            <a:spLocks noGrp="1"/>
          </p:cNvSpPr>
          <p:nvPr>
            <p:ph type="sldNum" sz="quarter" idx="5"/>
          </p:nvPr>
        </p:nvSpPr>
        <p:spPr/>
        <p:txBody>
          <a:bodyPr/>
          <a:lstStyle/>
          <a:p>
            <a:fld id="{B1F6169F-443E-4E19-9CD8-03730782243B}" type="slidenum">
              <a:rPr lang="en-US" altLang="zh-CN" smtClean="0"/>
              <a:t>27</a:t>
            </a:fld>
            <a:endParaRPr lang="zh-CN" altLang="en-US"/>
          </a:p>
        </p:txBody>
      </p:sp>
    </p:spTree>
    <p:extLst>
      <p:ext uri="{BB962C8B-B14F-4D97-AF65-F5344CB8AC3E}">
        <p14:creationId xmlns:p14="http://schemas.microsoft.com/office/powerpoint/2010/main" val="257143064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526DE08-59F7-DEF4-B1FC-E23AD03C290B}"/>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532A04AD-E62F-E4A1-AB03-39C7D8C04753}"/>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21F9F197-EBA4-0FD2-B7B2-987DF603BC08}"/>
              </a:ext>
            </a:extLst>
          </p:cNvPr>
          <p:cNvSpPr>
            <a:spLocks noGrp="1"/>
          </p:cNvSpPr>
          <p:nvPr>
            <p:ph type="body" idx="1"/>
          </p:nvPr>
        </p:nvSpPr>
        <p:spPr/>
        <p:txBody>
          <a:bodyPr/>
          <a:lstStyle/>
          <a:p>
            <a:endParaRPr lang="zh-CN" altLang="en-US" dirty="0"/>
          </a:p>
        </p:txBody>
      </p:sp>
      <p:sp>
        <p:nvSpPr>
          <p:cNvPr id="4" name="灯片编号占位符 3">
            <a:extLst>
              <a:ext uri="{FF2B5EF4-FFF2-40B4-BE49-F238E27FC236}">
                <a16:creationId xmlns:a16="http://schemas.microsoft.com/office/drawing/2014/main" id="{52E7A5CF-1314-50CA-0B04-A44312A4706F}"/>
              </a:ext>
            </a:extLst>
          </p:cNvPr>
          <p:cNvSpPr>
            <a:spLocks noGrp="1"/>
          </p:cNvSpPr>
          <p:nvPr>
            <p:ph type="sldNum" sz="quarter" idx="5"/>
          </p:nvPr>
        </p:nvSpPr>
        <p:spPr/>
        <p:txBody>
          <a:bodyPr/>
          <a:lstStyle/>
          <a:p>
            <a:fld id="{B1F6169F-443E-4E19-9CD8-03730782243B}" type="slidenum">
              <a:rPr lang="en-US" altLang="zh-CN" smtClean="0"/>
              <a:t>28</a:t>
            </a:fld>
            <a:endParaRPr lang="zh-CN" altLang="en-US"/>
          </a:p>
        </p:txBody>
      </p:sp>
    </p:spTree>
    <p:extLst>
      <p:ext uri="{BB962C8B-B14F-4D97-AF65-F5344CB8AC3E}">
        <p14:creationId xmlns:p14="http://schemas.microsoft.com/office/powerpoint/2010/main" val="419823387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F0BC9CE-230A-054A-D366-5E4A81A4910F}"/>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75648590-71B6-FFAD-56F6-53F763EB112F}"/>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6CD2ECA5-727A-D14A-55E0-00E3E8FBE778}"/>
              </a:ext>
            </a:extLst>
          </p:cNvPr>
          <p:cNvSpPr>
            <a:spLocks noGrp="1"/>
          </p:cNvSpPr>
          <p:nvPr>
            <p:ph type="body" idx="1"/>
          </p:nvPr>
        </p:nvSpPr>
        <p:spPr/>
        <p:txBody>
          <a:bodyPr/>
          <a:lstStyle/>
          <a:p>
            <a:endParaRPr lang="zh-CN" altLang="en-US" dirty="0"/>
          </a:p>
        </p:txBody>
      </p:sp>
      <p:sp>
        <p:nvSpPr>
          <p:cNvPr id="4" name="灯片编号占位符 3">
            <a:extLst>
              <a:ext uri="{FF2B5EF4-FFF2-40B4-BE49-F238E27FC236}">
                <a16:creationId xmlns:a16="http://schemas.microsoft.com/office/drawing/2014/main" id="{9ACD04F2-4C08-2C9C-E0A1-2732360EFC90}"/>
              </a:ext>
            </a:extLst>
          </p:cNvPr>
          <p:cNvSpPr>
            <a:spLocks noGrp="1"/>
          </p:cNvSpPr>
          <p:nvPr>
            <p:ph type="sldNum" sz="quarter" idx="5"/>
          </p:nvPr>
        </p:nvSpPr>
        <p:spPr/>
        <p:txBody>
          <a:bodyPr/>
          <a:lstStyle/>
          <a:p>
            <a:fld id="{B1F6169F-443E-4E19-9CD8-03730782243B}" type="slidenum">
              <a:rPr lang="en-US" altLang="zh-CN" smtClean="0"/>
              <a:t>29</a:t>
            </a:fld>
            <a:endParaRPr lang="zh-CN" altLang="en-US"/>
          </a:p>
        </p:txBody>
      </p:sp>
    </p:spTree>
    <p:extLst>
      <p:ext uri="{BB962C8B-B14F-4D97-AF65-F5344CB8AC3E}">
        <p14:creationId xmlns:p14="http://schemas.microsoft.com/office/powerpoint/2010/main" val="404741425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3FE4A73-CC40-2B1F-081D-758DF329D9DF}"/>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14EE2049-03D5-5749-D302-AF4F3B5B347B}"/>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D8B6CF93-FA11-88D7-9686-F02815EC3915}"/>
              </a:ext>
            </a:extLst>
          </p:cNvPr>
          <p:cNvSpPr>
            <a:spLocks noGrp="1"/>
          </p:cNvSpPr>
          <p:nvPr>
            <p:ph type="body" idx="1"/>
          </p:nvPr>
        </p:nvSpPr>
        <p:spPr/>
        <p:txBody>
          <a:bodyPr/>
          <a:lstStyle/>
          <a:p>
            <a:endParaRPr lang="zh-CN" altLang="en-US" dirty="0"/>
          </a:p>
        </p:txBody>
      </p:sp>
      <p:sp>
        <p:nvSpPr>
          <p:cNvPr id="4" name="灯片编号占位符 3">
            <a:extLst>
              <a:ext uri="{FF2B5EF4-FFF2-40B4-BE49-F238E27FC236}">
                <a16:creationId xmlns:a16="http://schemas.microsoft.com/office/drawing/2014/main" id="{B5CF7447-4B46-102A-67CF-2DFC04F87FD5}"/>
              </a:ext>
            </a:extLst>
          </p:cNvPr>
          <p:cNvSpPr>
            <a:spLocks noGrp="1"/>
          </p:cNvSpPr>
          <p:nvPr>
            <p:ph type="sldNum" sz="quarter" idx="5"/>
          </p:nvPr>
        </p:nvSpPr>
        <p:spPr/>
        <p:txBody>
          <a:bodyPr/>
          <a:lstStyle/>
          <a:p>
            <a:fld id="{B1F6169F-443E-4E19-9CD8-03730782243B}" type="slidenum">
              <a:rPr lang="en-US" altLang="zh-CN" smtClean="0"/>
              <a:t>30</a:t>
            </a:fld>
            <a:endParaRPr lang="zh-CN" altLang="en-US"/>
          </a:p>
        </p:txBody>
      </p:sp>
    </p:spTree>
    <p:extLst>
      <p:ext uri="{BB962C8B-B14F-4D97-AF65-F5344CB8AC3E}">
        <p14:creationId xmlns:p14="http://schemas.microsoft.com/office/powerpoint/2010/main" val="7789108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A7763E4-BCFA-FBB2-62FD-5581E2EDD6BE}"/>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9ABE5D0D-3998-53F8-DC38-D1A8EA00A870}"/>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C0AA1763-EC0C-5E33-24DF-FF0BA4D4938D}"/>
              </a:ext>
            </a:extLst>
          </p:cNvPr>
          <p:cNvSpPr>
            <a:spLocks noGrp="1"/>
          </p:cNvSpPr>
          <p:nvPr>
            <p:ph type="body" idx="1"/>
          </p:nvPr>
        </p:nvSpPr>
        <p:spPr/>
        <p:txBody>
          <a:bodyPr/>
          <a:lstStyle/>
          <a:p>
            <a:endParaRPr lang="zh-CN" altLang="en-US" dirty="0"/>
          </a:p>
        </p:txBody>
      </p:sp>
      <p:sp>
        <p:nvSpPr>
          <p:cNvPr id="4" name="灯片编号占位符 3">
            <a:extLst>
              <a:ext uri="{FF2B5EF4-FFF2-40B4-BE49-F238E27FC236}">
                <a16:creationId xmlns:a16="http://schemas.microsoft.com/office/drawing/2014/main" id="{BEEBA2B5-9E7B-B2FA-CA49-D75C864D608A}"/>
              </a:ext>
            </a:extLst>
          </p:cNvPr>
          <p:cNvSpPr>
            <a:spLocks noGrp="1"/>
          </p:cNvSpPr>
          <p:nvPr>
            <p:ph type="sldNum" sz="quarter" idx="5"/>
          </p:nvPr>
        </p:nvSpPr>
        <p:spPr/>
        <p:txBody>
          <a:bodyPr/>
          <a:lstStyle/>
          <a:p>
            <a:fld id="{B1F6169F-443E-4E19-9CD8-03730782243B}" type="slidenum">
              <a:rPr lang="en-US" altLang="zh-CN" smtClean="0"/>
              <a:t>31</a:t>
            </a:fld>
            <a:endParaRPr lang="zh-CN" altLang="en-US"/>
          </a:p>
        </p:txBody>
      </p:sp>
    </p:spTree>
    <p:extLst>
      <p:ext uri="{BB962C8B-B14F-4D97-AF65-F5344CB8AC3E}">
        <p14:creationId xmlns:p14="http://schemas.microsoft.com/office/powerpoint/2010/main" val="135444026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584765C-789A-8CA4-AE22-ABA02819C699}"/>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DFEF0801-2B21-5CB2-0A0E-869A695C5488}"/>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D4DAF7DD-7ED2-D77D-3B1A-4C20856D6B4E}"/>
              </a:ext>
            </a:extLst>
          </p:cNvPr>
          <p:cNvSpPr>
            <a:spLocks noGrp="1"/>
          </p:cNvSpPr>
          <p:nvPr>
            <p:ph type="body" idx="1"/>
          </p:nvPr>
        </p:nvSpPr>
        <p:spPr/>
        <p:txBody>
          <a:bodyPr/>
          <a:lstStyle/>
          <a:p>
            <a:endParaRPr lang="zh-CN" altLang="en-US" dirty="0"/>
          </a:p>
        </p:txBody>
      </p:sp>
      <p:sp>
        <p:nvSpPr>
          <p:cNvPr id="4" name="灯片编号占位符 3">
            <a:extLst>
              <a:ext uri="{FF2B5EF4-FFF2-40B4-BE49-F238E27FC236}">
                <a16:creationId xmlns:a16="http://schemas.microsoft.com/office/drawing/2014/main" id="{14B2FFE6-CA15-B7A7-F7BE-1105105D5C2D}"/>
              </a:ext>
            </a:extLst>
          </p:cNvPr>
          <p:cNvSpPr>
            <a:spLocks noGrp="1"/>
          </p:cNvSpPr>
          <p:nvPr>
            <p:ph type="sldNum" sz="quarter" idx="5"/>
          </p:nvPr>
        </p:nvSpPr>
        <p:spPr/>
        <p:txBody>
          <a:bodyPr/>
          <a:lstStyle/>
          <a:p>
            <a:fld id="{B1F6169F-443E-4E19-9CD8-03730782243B}" type="slidenum">
              <a:rPr lang="en-US" altLang="zh-CN" smtClean="0"/>
              <a:t>32</a:t>
            </a:fld>
            <a:endParaRPr lang="zh-CN" altLang="en-US"/>
          </a:p>
        </p:txBody>
      </p:sp>
    </p:spTree>
    <p:extLst>
      <p:ext uri="{BB962C8B-B14F-4D97-AF65-F5344CB8AC3E}">
        <p14:creationId xmlns:p14="http://schemas.microsoft.com/office/powerpoint/2010/main" val="208852049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E1E8E59-5405-4393-B9B6-65379021E947}"/>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2AEDA5A5-87D4-F88E-E1EE-20418CE5B4F0}"/>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8EB86144-CD33-BAD9-05A2-0D048D3F7D59}"/>
              </a:ext>
            </a:extLst>
          </p:cNvPr>
          <p:cNvSpPr>
            <a:spLocks noGrp="1"/>
          </p:cNvSpPr>
          <p:nvPr>
            <p:ph type="body" idx="1"/>
          </p:nvPr>
        </p:nvSpPr>
        <p:spPr/>
        <p:txBody>
          <a:bodyPr/>
          <a:lstStyle/>
          <a:p>
            <a:endParaRPr lang="zh-CN" altLang="en-US" dirty="0"/>
          </a:p>
        </p:txBody>
      </p:sp>
      <p:sp>
        <p:nvSpPr>
          <p:cNvPr id="4" name="灯片编号占位符 3">
            <a:extLst>
              <a:ext uri="{FF2B5EF4-FFF2-40B4-BE49-F238E27FC236}">
                <a16:creationId xmlns:a16="http://schemas.microsoft.com/office/drawing/2014/main" id="{E05FE39F-487E-FBD9-5413-EF768AC91311}"/>
              </a:ext>
            </a:extLst>
          </p:cNvPr>
          <p:cNvSpPr>
            <a:spLocks noGrp="1"/>
          </p:cNvSpPr>
          <p:nvPr>
            <p:ph type="sldNum" sz="quarter" idx="5"/>
          </p:nvPr>
        </p:nvSpPr>
        <p:spPr/>
        <p:txBody>
          <a:bodyPr/>
          <a:lstStyle/>
          <a:p>
            <a:fld id="{B1F6169F-443E-4E19-9CD8-03730782243B}" type="slidenum">
              <a:rPr lang="en-US" altLang="zh-CN" smtClean="0"/>
              <a:t>5</a:t>
            </a:fld>
            <a:endParaRPr lang="zh-CN" altLang="en-US"/>
          </a:p>
        </p:txBody>
      </p:sp>
    </p:spTree>
    <p:extLst>
      <p:ext uri="{BB962C8B-B14F-4D97-AF65-F5344CB8AC3E}">
        <p14:creationId xmlns:p14="http://schemas.microsoft.com/office/powerpoint/2010/main" val="161721332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64A8441-A7CD-B1C2-BE8F-040890E87D8B}"/>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9AB0BD72-4D58-7050-5D15-E02CF3009392}"/>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C4E1AA52-0828-78C4-E34A-7AC066D1661D}"/>
              </a:ext>
            </a:extLst>
          </p:cNvPr>
          <p:cNvSpPr>
            <a:spLocks noGrp="1"/>
          </p:cNvSpPr>
          <p:nvPr>
            <p:ph type="body" idx="1"/>
          </p:nvPr>
        </p:nvSpPr>
        <p:spPr/>
        <p:txBody>
          <a:bodyPr/>
          <a:lstStyle/>
          <a:p>
            <a:endParaRPr lang="zh-CN" altLang="en-US" dirty="0"/>
          </a:p>
        </p:txBody>
      </p:sp>
      <p:sp>
        <p:nvSpPr>
          <p:cNvPr id="4" name="灯片编号占位符 3">
            <a:extLst>
              <a:ext uri="{FF2B5EF4-FFF2-40B4-BE49-F238E27FC236}">
                <a16:creationId xmlns:a16="http://schemas.microsoft.com/office/drawing/2014/main" id="{5DE0D13B-DC89-9AF1-8B3F-141C283C34A2}"/>
              </a:ext>
            </a:extLst>
          </p:cNvPr>
          <p:cNvSpPr>
            <a:spLocks noGrp="1"/>
          </p:cNvSpPr>
          <p:nvPr>
            <p:ph type="sldNum" sz="quarter" idx="5"/>
          </p:nvPr>
        </p:nvSpPr>
        <p:spPr/>
        <p:txBody>
          <a:bodyPr/>
          <a:lstStyle/>
          <a:p>
            <a:fld id="{B1F6169F-443E-4E19-9CD8-03730782243B}" type="slidenum">
              <a:rPr lang="en-US" altLang="zh-CN" smtClean="0"/>
              <a:t>33</a:t>
            </a:fld>
            <a:endParaRPr lang="zh-CN" altLang="en-US"/>
          </a:p>
        </p:txBody>
      </p:sp>
    </p:spTree>
    <p:extLst>
      <p:ext uri="{BB962C8B-B14F-4D97-AF65-F5344CB8AC3E}">
        <p14:creationId xmlns:p14="http://schemas.microsoft.com/office/powerpoint/2010/main" val="355398573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C304B74-8245-6333-9BDB-1C960B92F306}"/>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1808B601-03D1-DBB1-77F8-2B2D52F7F8B2}"/>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29EDBA2A-F1AD-6D1A-7E72-555B030486D7}"/>
              </a:ext>
            </a:extLst>
          </p:cNvPr>
          <p:cNvSpPr>
            <a:spLocks noGrp="1"/>
          </p:cNvSpPr>
          <p:nvPr>
            <p:ph type="body" idx="1"/>
          </p:nvPr>
        </p:nvSpPr>
        <p:spPr/>
        <p:txBody>
          <a:bodyPr/>
          <a:lstStyle/>
          <a:p>
            <a:endParaRPr lang="zh-CN" altLang="en-US" dirty="0"/>
          </a:p>
        </p:txBody>
      </p:sp>
      <p:sp>
        <p:nvSpPr>
          <p:cNvPr id="4" name="灯片编号占位符 3">
            <a:extLst>
              <a:ext uri="{FF2B5EF4-FFF2-40B4-BE49-F238E27FC236}">
                <a16:creationId xmlns:a16="http://schemas.microsoft.com/office/drawing/2014/main" id="{E12AF99D-E09E-F0F2-5E0C-5E37E703A54F}"/>
              </a:ext>
            </a:extLst>
          </p:cNvPr>
          <p:cNvSpPr>
            <a:spLocks noGrp="1"/>
          </p:cNvSpPr>
          <p:nvPr>
            <p:ph type="sldNum" sz="quarter" idx="5"/>
          </p:nvPr>
        </p:nvSpPr>
        <p:spPr/>
        <p:txBody>
          <a:bodyPr/>
          <a:lstStyle/>
          <a:p>
            <a:fld id="{B1F6169F-443E-4E19-9CD8-03730782243B}" type="slidenum">
              <a:rPr lang="en-US" altLang="zh-CN" smtClean="0"/>
              <a:t>34</a:t>
            </a:fld>
            <a:endParaRPr lang="zh-CN" altLang="en-US"/>
          </a:p>
        </p:txBody>
      </p:sp>
    </p:spTree>
    <p:extLst>
      <p:ext uri="{BB962C8B-B14F-4D97-AF65-F5344CB8AC3E}">
        <p14:creationId xmlns:p14="http://schemas.microsoft.com/office/powerpoint/2010/main" val="2353577446"/>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AB40D93-4A06-7A07-7BA6-53F31127A4B2}"/>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655F0153-835C-944C-704B-DF2917A154DE}"/>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B5208B40-6465-BBB3-73F4-52BFB69FEE6E}"/>
              </a:ext>
            </a:extLst>
          </p:cNvPr>
          <p:cNvSpPr>
            <a:spLocks noGrp="1"/>
          </p:cNvSpPr>
          <p:nvPr>
            <p:ph type="body" idx="1"/>
          </p:nvPr>
        </p:nvSpPr>
        <p:spPr/>
        <p:txBody>
          <a:bodyPr/>
          <a:lstStyle/>
          <a:p>
            <a:endParaRPr lang="zh-CN" altLang="en-US" dirty="0"/>
          </a:p>
        </p:txBody>
      </p:sp>
      <p:sp>
        <p:nvSpPr>
          <p:cNvPr id="4" name="灯片编号占位符 3">
            <a:extLst>
              <a:ext uri="{FF2B5EF4-FFF2-40B4-BE49-F238E27FC236}">
                <a16:creationId xmlns:a16="http://schemas.microsoft.com/office/drawing/2014/main" id="{1EC3529A-D89A-5C51-1BDC-A21198D1CC07}"/>
              </a:ext>
            </a:extLst>
          </p:cNvPr>
          <p:cNvSpPr>
            <a:spLocks noGrp="1"/>
          </p:cNvSpPr>
          <p:nvPr>
            <p:ph type="sldNum" sz="quarter" idx="5"/>
          </p:nvPr>
        </p:nvSpPr>
        <p:spPr/>
        <p:txBody>
          <a:bodyPr/>
          <a:lstStyle/>
          <a:p>
            <a:fld id="{B1F6169F-443E-4E19-9CD8-03730782243B}" type="slidenum">
              <a:rPr lang="en-US" altLang="zh-CN" smtClean="0"/>
              <a:t>35</a:t>
            </a:fld>
            <a:endParaRPr lang="zh-CN" altLang="en-US"/>
          </a:p>
        </p:txBody>
      </p:sp>
    </p:spTree>
    <p:extLst>
      <p:ext uri="{BB962C8B-B14F-4D97-AF65-F5344CB8AC3E}">
        <p14:creationId xmlns:p14="http://schemas.microsoft.com/office/powerpoint/2010/main" val="1115978189"/>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E5F9C27-E28A-7B4E-FCDE-1924A01C32E7}"/>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874B9A6B-C140-072F-A9A9-07355C1DA5A9}"/>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2BEC17E6-5742-B447-5621-C85C5A2705C9}"/>
              </a:ext>
            </a:extLst>
          </p:cNvPr>
          <p:cNvSpPr>
            <a:spLocks noGrp="1"/>
          </p:cNvSpPr>
          <p:nvPr>
            <p:ph type="body" idx="1"/>
          </p:nvPr>
        </p:nvSpPr>
        <p:spPr/>
        <p:txBody>
          <a:bodyPr/>
          <a:lstStyle/>
          <a:p>
            <a:endParaRPr lang="zh-CN" altLang="en-US" dirty="0"/>
          </a:p>
        </p:txBody>
      </p:sp>
      <p:sp>
        <p:nvSpPr>
          <p:cNvPr id="4" name="灯片编号占位符 3">
            <a:extLst>
              <a:ext uri="{FF2B5EF4-FFF2-40B4-BE49-F238E27FC236}">
                <a16:creationId xmlns:a16="http://schemas.microsoft.com/office/drawing/2014/main" id="{7180BF2C-1164-BB2D-7C01-762D1C2156C8}"/>
              </a:ext>
            </a:extLst>
          </p:cNvPr>
          <p:cNvSpPr>
            <a:spLocks noGrp="1"/>
          </p:cNvSpPr>
          <p:nvPr>
            <p:ph type="sldNum" sz="quarter" idx="5"/>
          </p:nvPr>
        </p:nvSpPr>
        <p:spPr/>
        <p:txBody>
          <a:bodyPr/>
          <a:lstStyle/>
          <a:p>
            <a:fld id="{B1F6169F-443E-4E19-9CD8-03730782243B}" type="slidenum">
              <a:rPr lang="en-US" altLang="zh-CN" smtClean="0"/>
              <a:t>36</a:t>
            </a:fld>
            <a:endParaRPr lang="zh-CN" altLang="en-US"/>
          </a:p>
        </p:txBody>
      </p:sp>
    </p:spTree>
    <p:extLst>
      <p:ext uri="{BB962C8B-B14F-4D97-AF65-F5344CB8AC3E}">
        <p14:creationId xmlns:p14="http://schemas.microsoft.com/office/powerpoint/2010/main" val="372668789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10" name="幻灯片图像占位符 1"/>
          <p:cNvSpPr>
            <a:spLocks noGrp="1" noRot="1" noChangeAspect="1" noTextEdit="1"/>
          </p:cNvSpPr>
          <p:nvPr>
            <p:ph type="sldImg"/>
          </p:nvPr>
        </p:nvSpPr>
        <p:spPr/>
      </p:sp>
      <p:sp>
        <p:nvSpPr>
          <p:cNvPr id="119811" name="备注占位符 2"/>
          <p:cNvSpPr>
            <a:spLocks noGrp="1"/>
          </p:cNvSpPr>
          <p:nvPr>
            <p:ph type="body" idx="1"/>
          </p:nvPr>
        </p:nvSpPr>
        <p:spPr>
          <a:noFill/>
        </p:spPr>
        <p:txBody>
          <a:bodyPr/>
          <a:lstStyle/>
          <a:p>
            <a:endParaRPr lang="zh-CN" altLang="en-US"/>
          </a:p>
        </p:txBody>
      </p:sp>
      <p:sp>
        <p:nvSpPr>
          <p:cNvPr id="4" name="灯片编号占位符 3"/>
          <p:cNvSpPr>
            <a:spLocks noGrp="1"/>
          </p:cNvSpPr>
          <p:nvPr>
            <p:ph type="sldNum" sz="quarter" idx="5"/>
          </p:nvPr>
        </p:nvSpPr>
        <p:spPr/>
        <p:txBody>
          <a:bodyPr/>
          <a:lstStyle/>
          <a:p>
            <a:fld id="{DF77455D-7227-44BB-9661-4DECC0CCEC6B}" type="slidenum">
              <a:rPr altLang="en-US"/>
              <a:t>37</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FCF5D0B-DA63-F209-7652-0B55D83AC2D3}"/>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B0896DE8-63B1-6119-F4A8-E3B38C2CADDE}"/>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F4AF6E22-5BF6-820C-AEA7-0744FCA634D7}"/>
              </a:ext>
            </a:extLst>
          </p:cNvPr>
          <p:cNvSpPr>
            <a:spLocks noGrp="1"/>
          </p:cNvSpPr>
          <p:nvPr>
            <p:ph type="body" idx="1"/>
          </p:nvPr>
        </p:nvSpPr>
        <p:spPr/>
        <p:txBody>
          <a:bodyPr/>
          <a:lstStyle/>
          <a:p>
            <a:endParaRPr lang="zh-CN" altLang="en-US" dirty="0"/>
          </a:p>
        </p:txBody>
      </p:sp>
      <p:sp>
        <p:nvSpPr>
          <p:cNvPr id="4" name="灯片编号占位符 3">
            <a:extLst>
              <a:ext uri="{FF2B5EF4-FFF2-40B4-BE49-F238E27FC236}">
                <a16:creationId xmlns:a16="http://schemas.microsoft.com/office/drawing/2014/main" id="{91ECCF85-1F04-F7F9-DB7C-FB8799BC7220}"/>
              </a:ext>
            </a:extLst>
          </p:cNvPr>
          <p:cNvSpPr>
            <a:spLocks noGrp="1"/>
          </p:cNvSpPr>
          <p:nvPr>
            <p:ph type="sldNum" sz="quarter" idx="5"/>
          </p:nvPr>
        </p:nvSpPr>
        <p:spPr/>
        <p:txBody>
          <a:bodyPr/>
          <a:lstStyle/>
          <a:p>
            <a:fld id="{B1F6169F-443E-4E19-9CD8-03730782243B}" type="slidenum">
              <a:rPr lang="en-US" altLang="zh-CN" smtClean="0"/>
              <a:t>6</a:t>
            </a:fld>
            <a:endParaRPr lang="zh-CN" altLang="en-US"/>
          </a:p>
        </p:txBody>
      </p:sp>
    </p:spTree>
    <p:extLst>
      <p:ext uri="{BB962C8B-B14F-4D97-AF65-F5344CB8AC3E}">
        <p14:creationId xmlns:p14="http://schemas.microsoft.com/office/powerpoint/2010/main" val="31174483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BAF86F3-68B7-9219-5E2B-F72A3952668E}"/>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091DEEE3-4848-F064-678E-34B7BBF7A4D7}"/>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110990D8-7F5C-B204-0C61-4175495375D1}"/>
              </a:ext>
            </a:extLst>
          </p:cNvPr>
          <p:cNvSpPr>
            <a:spLocks noGrp="1"/>
          </p:cNvSpPr>
          <p:nvPr>
            <p:ph type="body" idx="1"/>
          </p:nvPr>
        </p:nvSpPr>
        <p:spPr/>
        <p:txBody>
          <a:bodyPr/>
          <a:lstStyle/>
          <a:p>
            <a:endParaRPr lang="zh-CN" altLang="en-US" dirty="0"/>
          </a:p>
        </p:txBody>
      </p:sp>
      <p:sp>
        <p:nvSpPr>
          <p:cNvPr id="4" name="灯片编号占位符 3">
            <a:extLst>
              <a:ext uri="{FF2B5EF4-FFF2-40B4-BE49-F238E27FC236}">
                <a16:creationId xmlns:a16="http://schemas.microsoft.com/office/drawing/2014/main" id="{A16D1597-E0E7-8BF0-92AC-12AD98832387}"/>
              </a:ext>
            </a:extLst>
          </p:cNvPr>
          <p:cNvSpPr>
            <a:spLocks noGrp="1"/>
          </p:cNvSpPr>
          <p:nvPr>
            <p:ph type="sldNum" sz="quarter" idx="5"/>
          </p:nvPr>
        </p:nvSpPr>
        <p:spPr/>
        <p:txBody>
          <a:bodyPr/>
          <a:lstStyle/>
          <a:p>
            <a:fld id="{B1F6169F-443E-4E19-9CD8-03730782243B}" type="slidenum">
              <a:rPr lang="en-US" altLang="zh-CN" smtClean="0"/>
              <a:t>7</a:t>
            </a:fld>
            <a:endParaRPr lang="zh-CN" altLang="en-US"/>
          </a:p>
        </p:txBody>
      </p:sp>
    </p:spTree>
    <p:extLst>
      <p:ext uri="{BB962C8B-B14F-4D97-AF65-F5344CB8AC3E}">
        <p14:creationId xmlns:p14="http://schemas.microsoft.com/office/powerpoint/2010/main" val="304976700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9B82287-666E-6CE4-84C1-4B564B7ACD4D}"/>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D5F437FD-2AD9-B8BE-6764-43B2ADAD44D6}"/>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8F1DF3AB-74CA-442D-7ACB-C0612F82590F}"/>
              </a:ext>
            </a:extLst>
          </p:cNvPr>
          <p:cNvSpPr>
            <a:spLocks noGrp="1"/>
          </p:cNvSpPr>
          <p:nvPr>
            <p:ph type="body" idx="1"/>
          </p:nvPr>
        </p:nvSpPr>
        <p:spPr/>
        <p:txBody>
          <a:bodyPr/>
          <a:lstStyle/>
          <a:p>
            <a:endParaRPr lang="zh-CN" altLang="en-US" dirty="0"/>
          </a:p>
        </p:txBody>
      </p:sp>
      <p:sp>
        <p:nvSpPr>
          <p:cNvPr id="4" name="灯片编号占位符 3">
            <a:extLst>
              <a:ext uri="{FF2B5EF4-FFF2-40B4-BE49-F238E27FC236}">
                <a16:creationId xmlns:a16="http://schemas.microsoft.com/office/drawing/2014/main" id="{58F9E8E3-B0DA-E364-43B0-657FD1D67118}"/>
              </a:ext>
            </a:extLst>
          </p:cNvPr>
          <p:cNvSpPr>
            <a:spLocks noGrp="1"/>
          </p:cNvSpPr>
          <p:nvPr>
            <p:ph type="sldNum" sz="quarter" idx="5"/>
          </p:nvPr>
        </p:nvSpPr>
        <p:spPr/>
        <p:txBody>
          <a:bodyPr/>
          <a:lstStyle/>
          <a:p>
            <a:fld id="{B1F6169F-443E-4E19-9CD8-03730782243B}" type="slidenum">
              <a:rPr lang="en-US" altLang="zh-CN" smtClean="0"/>
              <a:t>8</a:t>
            </a:fld>
            <a:endParaRPr lang="zh-CN" altLang="en-US"/>
          </a:p>
        </p:txBody>
      </p:sp>
    </p:spTree>
    <p:extLst>
      <p:ext uri="{BB962C8B-B14F-4D97-AF65-F5344CB8AC3E}">
        <p14:creationId xmlns:p14="http://schemas.microsoft.com/office/powerpoint/2010/main" val="373417816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2FC4E0-7D6A-D6DC-3316-66FF496EA994}"/>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DA99B998-FD2C-ECB7-5C80-2361A1930955}"/>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1157506B-E10A-B203-ABF4-8579521A461F}"/>
              </a:ext>
            </a:extLst>
          </p:cNvPr>
          <p:cNvSpPr>
            <a:spLocks noGrp="1"/>
          </p:cNvSpPr>
          <p:nvPr>
            <p:ph type="body" idx="1"/>
          </p:nvPr>
        </p:nvSpPr>
        <p:spPr/>
        <p:txBody>
          <a:bodyPr/>
          <a:lstStyle/>
          <a:p>
            <a:endParaRPr lang="zh-CN" altLang="en-US" dirty="0"/>
          </a:p>
        </p:txBody>
      </p:sp>
      <p:sp>
        <p:nvSpPr>
          <p:cNvPr id="4" name="灯片编号占位符 3">
            <a:extLst>
              <a:ext uri="{FF2B5EF4-FFF2-40B4-BE49-F238E27FC236}">
                <a16:creationId xmlns:a16="http://schemas.microsoft.com/office/drawing/2014/main" id="{E673C11B-82F0-5485-0476-CCB28DD61DB6}"/>
              </a:ext>
            </a:extLst>
          </p:cNvPr>
          <p:cNvSpPr>
            <a:spLocks noGrp="1"/>
          </p:cNvSpPr>
          <p:nvPr>
            <p:ph type="sldNum" sz="quarter" idx="5"/>
          </p:nvPr>
        </p:nvSpPr>
        <p:spPr/>
        <p:txBody>
          <a:bodyPr/>
          <a:lstStyle/>
          <a:p>
            <a:fld id="{B1F6169F-443E-4E19-9CD8-03730782243B}" type="slidenum">
              <a:rPr lang="en-US" altLang="zh-CN" smtClean="0"/>
              <a:t>9</a:t>
            </a:fld>
            <a:endParaRPr lang="zh-CN" altLang="en-US"/>
          </a:p>
        </p:txBody>
      </p:sp>
    </p:spTree>
    <p:extLst>
      <p:ext uri="{BB962C8B-B14F-4D97-AF65-F5344CB8AC3E}">
        <p14:creationId xmlns:p14="http://schemas.microsoft.com/office/powerpoint/2010/main" val="86708404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D04E635-BE7B-762D-2F08-7C622F4E4E96}"/>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CA28E201-9E97-15DB-EA09-3C17AD70E87C}"/>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0536A0A4-8BA0-F13C-EF2F-B887F9FF547E}"/>
              </a:ext>
            </a:extLst>
          </p:cNvPr>
          <p:cNvSpPr>
            <a:spLocks noGrp="1"/>
          </p:cNvSpPr>
          <p:nvPr>
            <p:ph type="body" idx="1"/>
          </p:nvPr>
        </p:nvSpPr>
        <p:spPr/>
        <p:txBody>
          <a:bodyPr/>
          <a:lstStyle/>
          <a:p>
            <a:endParaRPr lang="zh-CN" altLang="en-US" dirty="0"/>
          </a:p>
        </p:txBody>
      </p:sp>
      <p:sp>
        <p:nvSpPr>
          <p:cNvPr id="4" name="灯片编号占位符 3">
            <a:extLst>
              <a:ext uri="{FF2B5EF4-FFF2-40B4-BE49-F238E27FC236}">
                <a16:creationId xmlns:a16="http://schemas.microsoft.com/office/drawing/2014/main" id="{78304985-242F-425D-D870-CA38EA7FEE46}"/>
              </a:ext>
            </a:extLst>
          </p:cNvPr>
          <p:cNvSpPr>
            <a:spLocks noGrp="1"/>
          </p:cNvSpPr>
          <p:nvPr>
            <p:ph type="sldNum" sz="quarter" idx="5"/>
          </p:nvPr>
        </p:nvSpPr>
        <p:spPr/>
        <p:txBody>
          <a:bodyPr/>
          <a:lstStyle/>
          <a:p>
            <a:fld id="{B1F6169F-443E-4E19-9CD8-03730782243B}" type="slidenum">
              <a:rPr lang="en-US" altLang="zh-CN" smtClean="0"/>
              <a:t>10</a:t>
            </a:fld>
            <a:endParaRPr lang="zh-CN" altLang="en-US"/>
          </a:p>
        </p:txBody>
      </p:sp>
    </p:spTree>
    <p:extLst>
      <p:ext uri="{BB962C8B-B14F-4D97-AF65-F5344CB8AC3E}">
        <p14:creationId xmlns:p14="http://schemas.microsoft.com/office/powerpoint/2010/main" val="135381910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22BCA13-AE7D-C284-802A-7662C115722B}"/>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B38DCC93-5C88-71F1-7A83-C2A4F917E94C}"/>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E6007534-F726-66A2-5837-BAA1B768701E}"/>
              </a:ext>
            </a:extLst>
          </p:cNvPr>
          <p:cNvSpPr>
            <a:spLocks noGrp="1"/>
          </p:cNvSpPr>
          <p:nvPr>
            <p:ph type="body" idx="1"/>
          </p:nvPr>
        </p:nvSpPr>
        <p:spPr/>
        <p:txBody>
          <a:bodyPr/>
          <a:lstStyle/>
          <a:p>
            <a:endParaRPr lang="zh-CN" altLang="en-US" dirty="0"/>
          </a:p>
        </p:txBody>
      </p:sp>
      <p:sp>
        <p:nvSpPr>
          <p:cNvPr id="4" name="灯片编号占位符 3">
            <a:extLst>
              <a:ext uri="{FF2B5EF4-FFF2-40B4-BE49-F238E27FC236}">
                <a16:creationId xmlns:a16="http://schemas.microsoft.com/office/drawing/2014/main" id="{0D60DBD6-2F41-A848-7181-48372B4DA9CE}"/>
              </a:ext>
            </a:extLst>
          </p:cNvPr>
          <p:cNvSpPr>
            <a:spLocks noGrp="1"/>
          </p:cNvSpPr>
          <p:nvPr>
            <p:ph type="sldNum" sz="quarter" idx="5"/>
          </p:nvPr>
        </p:nvSpPr>
        <p:spPr/>
        <p:txBody>
          <a:bodyPr/>
          <a:lstStyle/>
          <a:p>
            <a:fld id="{B1F6169F-443E-4E19-9CD8-03730782243B}" type="slidenum">
              <a:rPr lang="en-US" altLang="zh-CN" smtClean="0"/>
              <a:t>11</a:t>
            </a:fld>
            <a:endParaRPr lang="zh-CN" altLang="en-US"/>
          </a:p>
        </p:txBody>
      </p:sp>
    </p:spTree>
    <p:extLst>
      <p:ext uri="{BB962C8B-B14F-4D97-AF65-F5344CB8AC3E}">
        <p14:creationId xmlns:p14="http://schemas.microsoft.com/office/powerpoint/2010/main" val="11001073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3200" cy="1470025"/>
          </a:xfrm>
          <a:prstGeom prst="rect">
            <a:avLst/>
          </a:prstGeom>
        </p:spPr>
        <p:txBody>
          <a:bodyPr/>
          <a:lstStyle/>
          <a:p>
            <a:r>
              <a:rPr lang="zh-CN" altLang="en-US" noProof="1"/>
              <a:t>单击此处编辑母版标题样式</a:t>
            </a:r>
          </a:p>
        </p:txBody>
      </p:sp>
      <p:sp>
        <p:nvSpPr>
          <p:cNvPr id="3" name="副标题 2"/>
          <p:cNvSpPr>
            <a:spLocks noGrp="1"/>
          </p:cNvSpPr>
          <p:nvPr>
            <p:ph type="subTitle" idx="1"/>
          </p:nvPr>
        </p:nvSpPr>
        <p:spPr>
          <a:xfrm>
            <a:off x="1828800" y="3886200"/>
            <a:ext cx="85344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noProof="1"/>
              <a:t>单击此处编辑母版副标题样式</a:t>
            </a:r>
          </a:p>
        </p:txBody>
      </p:sp>
    </p:spTree>
  </p:cSld>
  <p:clrMapOvr>
    <a:masterClrMapping/>
  </p:clrMapOvr>
  <p:transition spd="slow">
    <p:cove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noProof="1"/>
              <a:t>单击此处编辑母版标题样式</a:t>
            </a:r>
          </a:p>
        </p:txBody>
      </p:sp>
      <p:sp>
        <p:nvSpPr>
          <p:cNvPr id="3" name="竖排文字占位符 2"/>
          <p:cNvSpPr>
            <a:spLocks noGrp="1"/>
          </p:cNvSpPr>
          <p:nvPr>
            <p:ph type="body" orient="vert" idx="1"/>
          </p:nvPr>
        </p:nvSpPr>
        <p:spPr>
          <a:xfrm>
            <a:off x="609600" y="1600200"/>
            <a:ext cx="10972800" cy="4525963"/>
          </a:xfrm>
          <a:prstGeom prst="rect">
            <a:avLst/>
          </a:prstGeom>
        </p:spPr>
        <p:txBody>
          <a:bodyPr vert="eaVert"/>
          <a:lstStyle/>
          <a:p>
            <a:pPr lvl="0"/>
            <a:r>
              <a:rPr lang="zh-CN" altLang="en-US" noProof="1"/>
              <a:t>单击此处编辑母版文本样式</a:t>
            </a:r>
          </a:p>
          <a:p>
            <a:pPr lvl="1"/>
            <a:r>
              <a:rPr lang="zh-CN" altLang="en-US" noProof="1"/>
              <a:t>二级</a:t>
            </a:r>
          </a:p>
          <a:p>
            <a:pPr lvl="2"/>
            <a:r>
              <a:rPr lang="zh-CN" altLang="en-US" noProof="1"/>
              <a:t>三级</a:t>
            </a:r>
          </a:p>
          <a:p>
            <a:pPr lvl="3"/>
            <a:r>
              <a:rPr lang="zh-CN" altLang="en-US" noProof="1"/>
              <a:t>四级</a:t>
            </a:r>
          </a:p>
          <a:p>
            <a:pPr lvl="4"/>
            <a:r>
              <a:rPr lang="zh-CN" altLang="en-US" noProof="1"/>
              <a:t>五级</a:t>
            </a:r>
          </a:p>
        </p:txBody>
      </p:sp>
    </p:spTree>
  </p:cSld>
  <p:clrMapOvr>
    <a:masterClrMapping/>
  </p:clrMapOvr>
  <p:transition spd="slow">
    <p:cove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8"/>
            <a:ext cx="2743200" cy="5851525"/>
          </a:xfrm>
          <a:prstGeom prst="rect">
            <a:avLst/>
          </a:prstGeom>
        </p:spPr>
        <p:txBody>
          <a:bodyPr vert="eaVert"/>
          <a:lstStyle/>
          <a:p>
            <a:r>
              <a:rPr lang="zh-CN" altLang="en-US" noProof="1"/>
              <a:t>单击此处编辑母版标题样式</a:t>
            </a:r>
          </a:p>
        </p:txBody>
      </p:sp>
      <p:sp>
        <p:nvSpPr>
          <p:cNvPr id="3" name="竖排文字占位符 2"/>
          <p:cNvSpPr>
            <a:spLocks noGrp="1"/>
          </p:cNvSpPr>
          <p:nvPr>
            <p:ph type="body" orient="vert" idx="1"/>
          </p:nvPr>
        </p:nvSpPr>
        <p:spPr>
          <a:xfrm>
            <a:off x="609600" y="274638"/>
            <a:ext cx="8077200" cy="5851525"/>
          </a:xfrm>
          <a:prstGeom prst="rect">
            <a:avLst/>
          </a:prstGeom>
        </p:spPr>
        <p:txBody>
          <a:bodyPr vert="eaVert"/>
          <a:lstStyle/>
          <a:p>
            <a:pPr lvl="0"/>
            <a:r>
              <a:rPr lang="zh-CN" altLang="en-US" noProof="1"/>
              <a:t>单击此处编辑母版文本样式</a:t>
            </a:r>
          </a:p>
          <a:p>
            <a:pPr lvl="1"/>
            <a:r>
              <a:rPr lang="zh-CN" altLang="en-US" noProof="1"/>
              <a:t>二级</a:t>
            </a:r>
          </a:p>
          <a:p>
            <a:pPr lvl="2"/>
            <a:r>
              <a:rPr lang="zh-CN" altLang="en-US" noProof="1"/>
              <a:t>三级</a:t>
            </a:r>
          </a:p>
          <a:p>
            <a:pPr lvl="3"/>
            <a:r>
              <a:rPr lang="zh-CN" altLang="en-US" noProof="1"/>
              <a:t>四级</a:t>
            </a:r>
          </a:p>
          <a:p>
            <a:pPr lvl="4"/>
            <a:r>
              <a:rPr lang="zh-CN" altLang="en-US" noProof="1"/>
              <a:t>五级</a:t>
            </a:r>
          </a:p>
        </p:txBody>
      </p:sp>
    </p:spTree>
  </p:cSld>
  <p:clrMapOvr>
    <a:masterClrMapping/>
  </p:clrMapOvr>
  <p:transition spd="slow">
    <p:cove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0_自定义版式">
    <p:spTree>
      <p:nvGrpSpPr>
        <p:cNvPr id="1" name=""/>
        <p:cNvGrpSpPr/>
        <p:nvPr/>
      </p:nvGrpSpPr>
      <p:grpSpPr>
        <a:xfrm>
          <a:off x="0" y="0"/>
          <a:ext cx="0" cy="0"/>
          <a:chOff x="0" y="0"/>
          <a:chExt cx="0" cy="0"/>
        </a:xfrm>
      </p:grpSpPr>
      <p:sp>
        <p:nvSpPr>
          <p:cNvPr id="11" name="图片占位符 10"/>
          <p:cNvSpPr>
            <a:spLocks noGrp="1"/>
          </p:cNvSpPr>
          <p:nvPr>
            <p:ph type="pic" sz="quarter" idx="10"/>
          </p:nvPr>
        </p:nvSpPr>
        <p:spPr>
          <a:xfrm>
            <a:off x="1900894" y="1883658"/>
            <a:ext cx="2480606" cy="2138453"/>
          </a:xfrm>
          <a:custGeom>
            <a:avLst/>
            <a:gdLst>
              <a:gd name="connsiteX0" fmla="*/ 534613 w 2480606"/>
              <a:gd name="connsiteY0" fmla="*/ 0 h 2138453"/>
              <a:gd name="connsiteX1" fmla="*/ 1945993 w 2480606"/>
              <a:gd name="connsiteY1" fmla="*/ 0 h 2138453"/>
              <a:gd name="connsiteX2" fmla="*/ 2480606 w 2480606"/>
              <a:gd name="connsiteY2" fmla="*/ 1069227 h 2138453"/>
              <a:gd name="connsiteX3" fmla="*/ 1945993 w 2480606"/>
              <a:gd name="connsiteY3" fmla="*/ 2138453 h 2138453"/>
              <a:gd name="connsiteX4" fmla="*/ 534613 w 2480606"/>
              <a:gd name="connsiteY4" fmla="*/ 2138453 h 2138453"/>
              <a:gd name="connsiteX5" fmla="*/ 0 w 2480606"/>
              <a:gd name="connsiteY5" fmla="*/ 1069227 h 2138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480606" h="2138453">
                <a:moveTo>
                  <a:pt x="534613" y="0"/>
                </a:moveTo>
                <a:lnTo>
                  <a:pt x="1945993" y="0"/>
                </a:lnTo>
                <a:lnTo>
                  <a:pt x="2480606" y="1069227"/>
                </a:lnTo>
                <a:lnTo>
                  <a:pt x="1945993" y="2138453"/>
                </a:lnTo>
                <a:lnTo>
                  <a:pt x="534613" y="2138453"/>
                </a:lnTo>
                <a:lnTo>
                  <a:pt x="0" y="1069227"/>
                </a:lnTo>
                <a:close/>
              </a:path>
            </a:pathLst>
          </a:custGeom>
        </p:spPr>
        <p:txBody>
          <a:bodyPr wrap="square">
            <a:noAutofit/>
          </a:bodyPr>
          <a:lstStyle/>
          <a:p>
            <a:pPr lvl="0"/>
            <a:r>
              <a:rPr lang="zh-CN" altLang="en-US" noProof="0"/>
              <a:t>单击图标添加图片</a:t>
            </a:r>
          </a:p>
        </p:txBody>
      </p:sp>
      <p:sp>
        <p:nvSpPr>
          <p:cNvPr id="10" name="图片占位符 9"/>
          <p:cNvSpPr>
            <a:spLocks noGrp="1"/>
          </p:cNvSpPr>
          <p:nvPr>
            <p:ph type="pic" sz="quarter" idx="11"/>
          </p:nvPr>
        </p:nvSpPr>
        <p:spPr>
          <a:xfrm>
            <a:off x="4858407" y="1883658"/>
            <a:ext cx="2480606" cy="2138453"/>
          </a:xfrm>
          <a:custGeom>
            <a:avLst/>
            <a:gdLst>
              <a:gd name="connsiteX0" fmla="*/ 534613 w 2480606"/>
              <a:gd name="connsiteY0" fmla="*/ 0 h 2138453"/>
              <a:gd name="connsiteX1" fmla="*/ 1945993 w 2480606"/>
              <a:gd name="connsiteY1" fmla="*/ 0 h 2138453"/>
              <a:gd name="connsiteX2" fmla="*/ 2480606 w 2480606"/>
              <a:gd name="connsiteY2" fmla="*/ 1069227 h 2138453"/>
              <a:gd name="connsiteX3" fmla="*/ 1945993 w 2480606"/>
              <a:gd name="connsiteY3" fmla="*/ 2138453 h 2138453"/>
              <a:gd name="connsiteX4" fmla="*/ 534613 w 2480606"/>
              <a:gd name="connsiteY4" fmla="*/ 2138453 h 2138453"/>
              <a:gd name="connsiteX5" fmla="*/ 0 w 2480606"/>
              <a:gd name="connsiteY5" fmla="*/ 1069227 h 2138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480606" h="2138453">
                <a:moveTo>
                  <a:pt x="534613" y="0"/>
                </a:moveTo>
                <a:lnTo>
                  <a:pt x="1945993" y="0"/>
                </a:lnTo>
                <a:lnTo>
                  <a:pt x="2480606" y="1069227"/>
                </a:lnTo>
                <a:lnTo>
                  <a:pt x="1945993" y="2138453"/>
                </a:lnTo>
                <a:lnTo>
                  <a:pt x="534613" y="2138453"/>
                </a:lnTo>
                <a:lnTo>
                  <a:pt x="0" y="1069227"/>
                </a:lnTo>
                <a:close/>
              </a:path>
            </a:pathLst>
          </a:custGeom>
        </p:spPr>
        <p:txBody>
          <a:bodyPr wrap="square">
            <a:noAutofit/>
          </a:bodyPr>
          <a:lstStyle/>
          <a:p>
            <a:pPr lvl="0"/>
            <a:r>
              <a:rPr lang="zh-CN" altLang="en-US" noProof="0"/>
              <a:t>单击图标添加图片</a:t>
            </a:r>
          </a:p>
        </p:txBody>
      </p:sp>
      <p:sp>
        <p:nvSpPr>
          <p:cNvPr id="9" name="图片占位符 8"/>
          <p:cNvSpPr>
            <a:spLocks noGrp="1"/>
          </p:cNvSpPr>
          <p:nvPr>
            <p:ph type="pic" sz="quarter" idx="12"/>
          </p:nvPr>
        </p:nvSpPr>
        <p:spPr>
          <a:xfrm>
            <a:off x="7815919" y="1883658"/>
            <a:ext cx="2480606" cy="2138453"/>
          </a:xfrm>
          <a:custGeom>
            <a:avLst/>
            <a:gdLst>
              <a:gd name="connsiteX0" fmla="*/ 534613 w 2480606"/>
              <a:gd name="connsiteY0" fmla="*/ 0 h 2138453"/>
              <a:gd name="connsiteX1" fmla="*/ 1945993 w 2480606"/>
              <a:gd name="connsiteY1" fmla="*/ 0 h 2138453"/>
              <a:gd name="connsiteX2" fmla="*/ 2480606 w 2480606"/>
              <a:gd name="connsiteY2" fmla="*/ 1069227 h 2138453"/>
              <a:gd name="connsiteX3" fmla="*/ 1945993 w 2480606"/>
              <a:gd name="connsiteY3" fmla="*/ 2138453 h 2138453"/>
              <a:gd name="connsiteX4" fmla="*/ 534613 w 2480606"/>
              <a:gd name="connsiteY4" fmla="*/ 2138453 h 2138453"/>
              <a:gd name="connsiteX5" fmla="*/ 0 w 2480606"/>
              <a:gd name="connsiteY5" fmla="*/ 1069227 h 2138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480606" h="2138453">
                <a:moveTo>
                  <a:pt x="534613" y="0"/>
                </a:moveTo>
                <a:lnTo>
                  <a:pt x="1945993" y="0"/>
                </a:lnTo>
                <a:lnTo>
                  <a:pt x="2480606" y="1069227"/>
                </a:lnTo>
                <a:lnTo>
                  <a:pt x="1945993" y="2138453"/>
                </a:lnTo>
                <a:lnTo>
                  <a:pt x="534613" y="2138453"/>
                </a:lnTo>
                <a:lnTo>
                  <a:pt x="0" y="1069227"/>
                </a:lnTo>
                <a:close/>
              </a:path>
            </a:pathLst>
          </a:custGeom>
        </p:spPr>
        <p:txBody>
          <a:bodyPr wrap="square">
            <a:noAutofit/>
          </a:bodyPr>
          <a:lstStyle/>
          <a:p>
            <a:pPr lvl="0"/>
            <a:r>
              <a:rPr lang="zh-CN" altLang="en-US" noProof="0"/>
              <a:t>单击图标添加图片</a:t>
            </a:r>
          </a:p>
        </p:txBody>
      </p:sp>
    </p:spTree>
  </p:cSld>
  <p:clrMapOvr>
    <a:masterClrMapping/>
  </p:clrMapOvr>
  <p:transition spd="slow">
    <p:cove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noProof="1"/>
              <a:t>单击此处编辑母版标题样式</a:t>
            </a:r>
          </a:p>
        </p:txBody>
      </p:sp>
      <p:sp>
        <p:nvSpPr>
          <p:cNvPr id="3" name="内容占位符 2"/>
          <p:cNvSpPr>
            <a:spLocks noGrp="1"/>
          </p:cNvSpPr>
          <p:nvPr>
            <p:ph idx="1"/>
          </p:nvPr>
        </p:nvSpPr>
        <p:spPr>
          <a:xfrm>
            <a:off x="609600" y="1600200"/>
            <a:ext cx="10972800" cy="4525963"/>
          </a:xfrm>
          <a:prstGeom prst="rect">
            <a:avLst/>
          </a:prstGeom>
        </p:spPr>
        <p:txBody>
          <a:bodyPr/>
          <a:lstStyle/>
          <a:p>
            <a:pPr lvl="0"/>
            <a:r>
              <a:rPr lang="zh-CN" altLang="en-US" noProof="1"/>
              <a:t>单击此处编辑母版文本样式</a:t>
            </a:r>
          </a:p>
          <a:p>
            <a:pPr lvl="1"/>
            <a:r>
              <a:rPr lang="zh-CN" altLang="en-US" noProof="1"/>
              <a:t>二级</a:t>
            </a:r>
          </a:p>
          <a:p>
            <a:pPr lvl="2"/>
            <a:r>
              <a:rPr lang="zh-CN" altLang="en-US" noProof="1"/>
              <a:t>三级</a:t>
            </a:r>
          </a:p>
          <a:p>
            <a:pPr lvl="3"/>
            <a:r>
              <a:rPr lang="zh-CN" altLang="en-US" noProof="1"/>
              <a:t>四级</a:t>
            </a:r>
          </a:p>
          <a:p>
            <a:pPr lvl="4"/>
            <a:r>
              <a:rPr lang="zh-CN" altLang="en-US" noProof="1"/>
              <a:t>五级</a:t>
            </a:r>
          </a:p>
        </p:txBody>
      </p:sp>
    </p:spTree>
  </p:cSld>
  <p:clrMapOvr>
    <a:masterClrMapping/>
  </p:clrMapOvr>
  <p:transition spd="slow">
    <p:cove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6900"/>
            <a:ext cx="10363200" cy="1362075"/>
          </a:xfrm>
          <a:prstGeom prst="rect">
            <a:avLst/>
          </a:prstGeom>
        </p:spPr>
        <p:txBody>
          <a:bodyPr anchor="t"/>
          <a:lstStyle>
            <a:lvl1pPr algn="l">
              <a:defRPr sz="4000" b="1" cap="all"/>
            </a:lvl1pPr>
          </a:lstStyle>
          <a:p>
            <a:r>
              <a:rPr lang="zh-CN" altLang="en-US" noProof="1"/>
              <a:t>单击此处编辑母版标题样式</a:t>
            </a:r>
          </a:p>
        </p:txBody>
      </p:sp>
      <p:sp>
        <p:nvSpPr>
          <p:cNvPr id="3" name="文本占位符 2"/>
          <p:cNvSpPr>
            <a:spLocks noGrp="1"/>
          </p:cNvSpPr>
          <p:nvPr>
            <p:ph type="body" idx="1"/>
          </p:nvPr>
        </p:nvSpPr>
        <p:spPr>
          <a:xfrm>
            <a:off x="963613" y="2906713"/>
            <a:ext cx="103632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noProof="1"/>
              <a:t>单击此处编辑母版文本样式</a:t>
            </a:r>
          </a:p>
        </p:txBody>
      </p:sp>
    </p:spTree>
  </p:cSld>
  <p:clrMapOvr>
    <a:masterClrMapping/>
  </p:clrMapOvr>
  <p:transition spd="slow">
    <p:cove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noProof="1"/>
              <a:t>单击此处编辑母版标题样式</a:t>
            </a:r>
          </a:p>
        </p:txBody>
      </p:sp>
      <p:sp>
        <p:nvSpPr>
          <p:cNvPr id="3" name="内容占位符 2"/>
          <p:cNvSpPr>
            <a:spLocks noGrp="1"/>
          </p:cNvSpPr>
          <p:nvPr>
            <p:ph sz="half" idx="1"/>
          </p:nvPr>
        </p:nvSpPr>
        <p:spPr>
          <a:xfrm>
            <a:off x="609600" y="1600200"/>
            <a:ext cx="54102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noProof="1"/>
              <a:t>单击此处编辑母版文本样式</a:t>
            </a:r>
          </a:p>
          <a:p>
            <a:pPr lvl="1"/>
            <a:r>
              <a:rPr lang="zh-CN" altLang="en-US" noProof="1"/>
              <a:t>二级</a:t>
            </a:r>
          </a:p>
          <a:p>
            <a:pPr lvl="2"/>
            <a:r>
              <a:rPr lang="zh-CN" altLang="en-US" noProof="1"/>
              <a:t>三级</a:t>
            </a:r>
          </a:p>
          <a:p>
            <a:pPr lvl="3"/>
            <a:r>
              <a:rPr lang="zh-CN" altLang="en-US" noProof="1"/>
              <a:t>四级</a:t>
            </a:r>
          </a:p>
          <a:p>
            <a:pPr lvl="4"/>
            <a:r>
              <a:rPr lang="zh-CN" altLang="en-US" noProof="1"/>
              <a:t>五级</a:t>
            </a:r>
          </a:p>
        </p:txBody>
      </p:sp>
      <p:sp>
        <p:nvSpPr>
          <p:cNvPr id="4" name="内容占位符 3"/>
          <p:cNvSpPr>
            <a:spLocks noGrp="1"/>
          </p:cNvSpPr>
          <p:nvPr>
            <p:ph sz="half" idx="2"/>
          </p:nvPr>
        </p:nvSpPr>
        <p:spPr>
          <a:xfrm>
            <a:off x="6172200" y="1600200"/>
            <a:ext cx="54102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noProof="1"/>
              <a:t>单击此处编辑母版文本样式</a:t>
            </a:r>
          </a:p>
          <a:p>
            <a:pPr lvl="1"/>
            <a:r>
              <a:rPr lang="zh-CN" altLang="en-US" noProof="1"/>
              <a:t>二级</a:t>
            </a:r>
          </a:p>
          <a:p>
            <a:pPr lvl="2"/>
            <a:r>
              <a:rPr lang="zh-CN" altLang="en-US" noProof="1"/>
              <a:t>三级</a:t>
            </a:r>
          </a:p>
          <a:p>
            <a:pPr lvl="3"/>
            <a:r>
              <a:rPr lang="zh-CN" altLang="en-US" noProof="1"/>
              <a:t>四级</a:t>
            </a:r>
          </a:p>
          <a:p>
            <a:pPr lvl="4"/>
            <a:r>
              <a:rPr lang="zh-CN" altLang="en-US" noProof="1"/>
              <a:t>五级</a:t>
            </a:r>
          </a:p>
        </p:txBody>
      </p:sp>
    </p:spTree>
  </p:cSld>
  <p:clrMapOvr>
    <a:masterClrMapping/>
  </p:clrMapOvr>
  <p:transition spd="slow">
    <p:cove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lvl1pPr>
              <a:defRPr/>
            </a:lvl1pPr>
          </a:lstStyle>
          <a:p>
            <a:r>
              <a:rPr lang="zh-CN" altLang="en-US" noProof="1"/>
              <a:t>单击此处编辑母版标题样式</a:t>
            </a:r>
          </a:p>
        </p:txBody>
      </p:sp>
      <p:sp>
        <p:nvSpPr>
          <p:cNvPr id="3" name="文本占位符 2"/>
          <p:cNvSpPr>
            <a:spLocks noGrp="1"/>
          </p:cNvSpPr>
          <p:nvPr>
            <p:ph type="body" idx="1"/>
          </p:nvPr>
        </p:nvSpPr>
        <p:spPr>
          <a:xfrm>
            <a:off x="609600" y="1535113"/>
            <a:ext cx="53863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a:t>单击此处编辑母版文本样式</a:t>
            </a:r>
          </a:p>
        </p:txBody>
      </p:sp>
      <p:sp>
        <p:nvSpPr>
          <p:cNvPr id="4" name="内容占位符 3"/>
          <p:cNvSpPr>
            <a:spLocks noGrp="1"/>
          </p:cNvSpPr>
          <p:nvPr>
            <p:ph sz="half" idx="2"/>
          </p:nvPr>
        </p:nvSpPr>
        <p:spPr>
          <a:xfrm>
            <a:off x="609600" y="2174875"/>
            <a:ext cx="53863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noProof="1"/>
              <a:t>单击此处编辑母版文本样式</a:t>
            </a:r>
          </a:p>
          <a:p>
            <a:pPr lvl="1"/>
            <a:r>
              <a:rPr lang="zh-CN" altLang="en-US" noProof="1"/>
              <a:t>二级</a:t>
            </a:r>
          </a:p>
          <a:p>
            <a:pPr lvl="2"/>
            <a:r>
              <a:rPr lang="zh-CN" altLang="en-US" noProof="1"/>
              <a:t>三级</a:t>
            </a:r>
          </a:p>
          <a:p>
            <a:pPr lvl="3"/>
            <a:r>
              <a:rPr lang="zh-CN" altLang="en-US" noProof="1"/>
              <a:t>四级</a:t>
            </a:r>
          </a:p>
          <a:p>
            <a:pPr lvl="4"/>
            <a:r>
              <a:rPr lang="zh-CN" altLang="en-US" noProof="1"/>
              <a:t>五级</a:t>
            </a:r>
          </a:p>
        </p:txBody>
      </p:sp>
      <p:sp>
        <p:nvSpPr>
          <p:cNvPr id="5" name="文本占位符 4"/>
          <p:cNvSpPr>
            <a:spLocks noGrp="1"/>
          </p:cNvSpPr>
          <p:nvPr>
            <p:ph type="body" sz="quarter" idx="3"/>
          </p:nvPr>
        </p:nvSpPr>
        <p:spPr>
          <a:xfrm>
            <a:off x="6192838" y="1535113"/>
            <a:ext cx="5389562"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a:t>单击此处编辑母版文本样式</a:t>
            </a:r>
          </a:p>
        </p:txBody>
      </p:sp>
      <p:sp>
        <p:nvSpPr>
          <p:cNvPr id="6" name="内容占位符 5"/>
          <p:cNvSpPr>
            <a:spLocks noGrp="1"/>
          </p:cNvSpPr>
          <p:nvPr>
            <p:ph sz="quarter" idx="4"/>
          </p:nvPr>
        </p:nvSpPr>
        <p:spPr>
          <a:xfrm>
            <a:off x="6192838" y="2174875"/>
            <a:ext cx="5389562"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noProof="1"/>
              <a:t>单击此处编辑母版文本样式</a:t>
            </a:r>
          </a:p>
          <a:p>
            <a:pPr lvl="1"/>
            <a:r>
              <a:rPr lang="zh-CN" altLang="en-US" noProof="1"/>
              <a:t>二级</a:t>
            </a:r>
          </a:p>
          <a:p>
            <a:pPr lvl="2"/>
            <a:r>
              <a:rPr lang="zh-CN" altLang="en-US" noProof="1"/>
              <a:t>三级</a:t>
            </a:r>
          </a:p>
          <a:p>
            <a:pPr lvl="3"/>
            <a:r>
              <a:rPr lang="zh-CN" altLang="en-US" noProof="1"/>
              <a:t>四级</a:t>
            </a:r>
          </a:p>
          <a:p>
            <a:pPr lvl="4"/>
            <a:r>
              <a:rPr lang="zh-CN" altLang="en-US" noProof="1"/>
              <a:t>五级</a:t>
            </a:r>
          </a:p>
        </p:txBody>
      </p:sp>
    </p:spTree>
  </p:cSld>
  <p:clrMapOvr>
    <a:masterClrMapping/>
  </p:clrMapOvr>
  <p:transition spd="slow">
    <p:cove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noProof="1"/>
              <a:t>单击此处编辑母版标题样式</a:t>
            </a:r>
          </a:p>
        </p:txBody>
      </p:sp>
    </p:spTree>
  </p:cSld>
  <p:clrMapOvr>
    <a:masterClrMapping/>
  </p:clrMapOvr>
  <p:transition spd="slow">
    <p:cove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transition spd="slow">
    <p:cove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613" cy="1162050"/>
          </a:xfrm>
          <a:prstGeom prst="rect">
            <a:avLst/>
          </a:prstGeom>
        </p:spPr>
        <p:txBody>
          <a:bodyPr anchor="b"/>
          <a:lstStyle>
            <a:lvl1pPr algn="l">
              <a:defRPr sz="2000" b="1"/>
            </a:lvl1pPr>
          </a:lstStyle>
          <a:p>
            <a:r>
              <a:rPr lang="zh-CN" altLang="en-US" noProof="1"/>
              <a:t>单击此处编辑母版标题样式</a:t>
            </a:r>
          </a:p>
        </p:txBody>
      </p:sp>
      <p:sp>
        <p:nvSpPr>
          <p:cNvPr id="3" name="内容占位符 2"/>
          <p:cNvSpPr>
            <a:spLocks noGrp="1"/>
          </p:cNvSpPr>
          <p:nvPr>
            <p:ph idx="1"/>
          </p:nvPr>
        </p:nvSpPr>
        <p:spPr>
          <a:xfrm>
            <a:off x="4767263" y="273050"/>
            <a:ext cx="6815137"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noProof="1"/>
              <a:t>单击此处编辑母版文本样式</a:t>
            </a:r>
          </a:p>
          <a:p>
            <a:pPr lvl="1"/>
            <a:r>
              <a:rPr lang="zh-CN" altLang="en-US" noProof="1"/>
              <a:t>二级</a:t>
            </a:r>
          </a:p>
          <a:p>
            <a:pPr lvl="2"/>
            <a:r>
              <a:rPr lang="zh-CN" altLang="en-US" noProof="1"/>
              <a:t>三级</a:t>
            </a:r>
          </a:p>
          <a:p>
            <a:pPr lvl="3"/>
            <a:r>
              <a:rPr lang="zh-CN" altLang="en-US" noProof="1"/>
              <a:t>四级</a:t>
            </a:r>
          </a:p>
          <a:p>
            <a:pPr lvl="4"/>
            <a:r>
              <a:rPr lang="zh-CN" altLang="en-US" noProof="1"/>
              <a:t>五级</a:t>
            </a:r>
          </a:p>
        </p:txBody>
      </p:sp>
      <p:sp>
        <p:nvSpPr>
          <p:cNvPr id="4" name="文本占位符 3"/>
          <p:cNvSpPr>
            <a:spLocks noGrp="1"/>
          </p:cNvSpPr>
          <p:nvPr>
            <p:ph type="body" sz="half" idx="2"/>
          </p:nvPr>
        </p:nvSpPr>
        <p:spPr>
          <a:xfrm>
            <a:off x="609600" y="1435100"/>
            <a:ext cx="40116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noProof="1"/>
              <a:t>单击此处编辑母版文本样式</a:t>
            </a:r>
          </a:p>
        </p:txBody>
      </p:sp>
    </p:spTree>
  </p:cSld>
  <p:clrMapOvr>
    <a:masterClrMapping/>
  </p:clrMapOvr>
  <p:transition spd="slow">
    <p:cove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188" y="4800600"/>
            <a:ext cx="7315200" cy="566738"/>
          </a:xfrm>
          <a:prstGeom prst="rect">
            <a:avLst/>
          </a:prstGeom>
        </p:spPr>
        <p:txBody>
          <a:bodyPr anchor="b"/>
          <a:lstStyle>
            <a:lvl1pPr algn="l">
              <a:defRPr sz="2000" b="1"/>
            </a:lvl1pPr>
          </a:lstStyle>
          <a:p>
            <a:r>
              <a:rPr lang="zh-CN" altLang="en-US" noProof="1"/>
              <a:t>单击此处编辑母版标题样式</a:t>
            </a:r>
          </a:p>
        </p:txBody>
      </p:sp>
      <p:sp>
        <p:nvSpPr>
          <p:cNvPr id="3" name="图片占位符 2"/>
          <p:cNvSpPr>
            <a:spLocks noGrp="1"/>
          </p:cNvSpPr>
          <p:nvPr>
            <p:ph type="pic" idx="1"/>
          </p:nvPr>
        </p:nvSpPr>
        <p:spPr>
          <a:xfrm>
            <a:off x="2389188" y="612775"/>
            <a:ext cx="73152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a:t>单击图标添加图片</a:t>
            </a:r>
          </a:p>
        </p:txBody>
      </p:sp>
      <p:sp>
        <p:nvSpPr>
          <p:cNvPr id="4" name="文本占位符 3"/>
          <p:cNvSpPr>
            <a:spLocks noGrp="1"/>
          </p:cNvSpPr>
          <p:nvPr>
            <p:ph type="body" sz="half" idx="2"/>
          </p:nvPr>
        </p:nvSpPr>
        <p:spPr>
          <a:xfrm>
            <a:off x="2389188" y="5367338"/>
            <a:ext cx="73152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noProof="1"/>
              <a:t>单击此处编辑母版文本样式</a:t>
            </a:r>
          </a:p>
        </p:txBody>
      </p:sp>
    </p:spTree>
  </p:cSld>
  <p:clrMapOvr>
    <a:masterClrMapping/>
  </p:clrMapOvr>
  <p:transition spd="slow">
    <p:cove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auto">
      <p:bgPr>
        <a:blipFill dpi="0" rotWithShape="0">
          <a:blip r:embed="rId14"/>
          <a:srcRect/>
          <a:tile tx="0" ty="0" sx="100000" sy="100000" flip="none" algn="tl"/>
        </a:blip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spd="slow">
    <p:cover/>
  </p:transition>
  <p:txStyles>
    <p:titleStyle>
      <a:lvl1pPr algn="l" defTabSz="913130" rtl="0" eaLnBrk="1" fontAlgn="base" hangingPunct="1">
        <a:lnSpc>
          <a:spcPct val="90000"/>
        </a:lnSpc>
        <a:spcBef>
          <a:spcPct val="0"/>
        </a:spcBef>
        <a:spcAft>
          <a:spcPct val="0"/>
        </a:spcAft>
        <a:defRPr sz="4400">
          <a:solidFill>
            <a:schemeClr val="tx1"/>
          </a:solidFill>
          <a:latin typeface="+mj-lt"/>
          <a:ea typeface="+mj-ea"/>
          <a:cs typeface="+mj-cs"/>
        </a:defRPr>
      </a:lvl1pPr>
      <a:lvl2pPr algn="l" defTabSz="913130" rtl="0" eaLnBrk="1" fontAlgn="base" hangingPunct="1">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2pPr>
      <a:lvl3pPr algn="l" defTabSz="913130" rtl="0" eaLnBrk="1" fontAlgn="base" hangingPunct="1">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3pPr>
      <a:lvl4pPr algn="l" defTabSz="913130" rtl="0" eaLnBrk="1" fontAlgn="base" hangingPunct="1">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4pPr>
      <a:lvl5pPr algn="l" defTabSz="913130" rtl="0" eaLnBrk="1" fontAlgn="base" hangingPunct="1">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5pPr>
      <a:lvl6pPr marL="457200" algn="l" defTabSz="912495" rtl="0" eaLnBrk="1" fontAlgn="base" hangingPunct="1">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6pPr>
      <a:lvl7pPr marL="914400" algn="l" defTabSz="912495" rtl="0" eaLnBrk="1" fontAlgn="base" hangingPunct="1">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7pPr>
      <a:lvl8pPr marL="1371600" algn="l" defTabSz="912495" rtl="0" eaLnBrk="1" fontAlgn="base" hangingPunct="1">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8pPr>
      <a:lvl9pPr marL="1828800" algn="l" defTabSz="912495" rtl="0" eaLnBrk="1" fontAlgn="base" hangingPunct="1">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9pPr>
    </p:titleStyle>
    <p:bodyStyle>
      <a:lvl1pPr marL="227330" indent="-227330" algn="l" defTabSz="913130" rtl="0" eaLnBrk="1" fontAlgn="base" hangingPunct="1">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4530" indent="-227330" algn="l" defTabSz="913130" rtl="0" eaLnBrk="1" fontAlgn="base" hangingPunct="1">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1730" indent="-227330" algn="l" defTabSz="913130" rtl="0" eaLnBrk="1" fontAlgn="base" hangingPunct="1">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598930" indent="-227330" algn="l" defTabSz="913130" rtl="0" eaLnBrk="1" fontAlgn="base" hangingPunct="1">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4pPr>
      <a:lvl5pPr marL="2056130" indent="-227330" algn="l" defTabSz="913130" rtl="0" eaLnBrk="1" fontAlgn="base" hangingPunct="1">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5pPr>
      <a:lvl6pPr marL="2513330" indent="-227330" algn="l" defTabSz="912495" rtl="0" eaLnBrk="1" fontAlgn="base" hangingPunct="1">
        <a:lnSpc>
          <a:spcPct val="90000"/>
        </a:lnSpc>
        <a:spcBef>
          <a:spcPts val="500"/>
        </a:spcBef>
        <a:spcAft>
          <a:spcPct val="0"/>
        </a:spcAft>
        <a:buFont typeface="Arial" panose="020B0604020202020204" pitchFamily="34" charset="0"/>
        <a:buChar char="•"/>
        <a:defRPr>
          <a:solidFill>
            <a:schemeClr val="tx1"/>
          </a:solidFill>
          <a:latin typeface="+mn-lt"/>
          <a:ea typeface="+mn-ea"/>
        </a:defRPr>
      </a:lvl6pPr>
      <a:lvl7pPr marL="2970530" indent="-227330" algn="l" defTabSz="912495" rtl="0" eaLnBrk="1" fontAlgn="base" hangingPunct="1">
        <a:lnSpc>
          <a:spcPct val="90000"/>
        </a:lnSpc>
        <a:spcBef>
          <a:spcPts val="500"/>
        </a:spcBef>
        <a:spcAft>
          <a:spcPct val="0"/>
        </a:spcAft>
        <a:buFont typeface="Arial" panose="020B0604020202020204" pitchFamily="34" charset="0"/>
        <a:buChar char="•"/>
        <a:defRPr>
          <a:solidFill>
            <a:schemeClr val="tx1"/>
          </a:solidFill>
          <a:latin typeface="+mn-lt"/>
          <a:ea typeface="+mn-ea"/>
        </a:defRPr>
      </a:lvl7pPr>
      <a:lvl8pPr marL="3427730" indent="-227330" algn="l" defTabSz="912495" rtl="0" eaLnBrk="1" fontAlgn="base" hangingPunct="1">
        <a:lnSpc>
          <a:spcPct val="90000"/>
        </a:lnSpc>
        <a:spcBef>
          <a:spcPts val="500"/>
        </a:spcBef>
        <a:spcAft>
          <a:spcPct val="0"/>
        </a:spcAft>
        <a:buFont typeface="Arial" panose="020B0604020202020204" pitchFamily="34" charset="0"/>
        <a:buChar char="•"/>
        <a:defRPr>
          <a:solidFill>
            <a:schemeClr val="tx1"/>
          </a:solidFill>
          <a:latin typeface="+mn-lt"/>
          <a:ea typeface="+mn-ea"/>
        </a:defRPr>
      </a:lvl8pPr>
      <a:lvl9pPr marL="3884930" indent="-227330" algn="l" defTabSz="912495" rtl="0" eaLnBrk="1" fontAlgn="base" hangingPunct="1">
        <a:lnSpc>
          <a:spcPct val="90000"/>
        </a:lnSpc>
        <a:spcBef>
          <a:spcPts val="500"/>
        </a:spcBef>
        <a:spcAft>
          <a:spcPct val="0"/>
        </a:spcAft>
        <a:buFont typeface="Arial" panose="020B0604020202020204" pitchFamily="34" charset="0"/>
        <a:buChar char="•"/>
        <a:defRPr>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7.xml"/><Relationship Id="rId1" Type="http://schemas.openxmlformats.org/officeDocument/2006/relationships/tags" Target="../tags/tag2.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8.xml"/><Relationship Id="rId1" Type="http://schemas.openxmlformats.org/officeDocument/2006/relationships/slideLayout" Target="../slideLayouts/slideLayout7.xml"/><Relationship Id="rId6" Type="http://schemas.openxmlformats.org/officeDocument/2006/relationships/image" Target="../media/image17.jpeg"/><Relationship Id="rId5" Type="http://schemas.openxmlformats.org/officeDocument/2006/relationships/image" Target="../media/image16.jpeg"/><Relationship Id="rId4" Type="http://schemas.openxmlformats.org/officeDocument/2006/relationships/image" Target="../media/image6.pn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7.xml"/><Relationship Id="rId1" Type="http://schemas.openxmlformats.org/officeDocument/2006/relationships/tags" Target="../tags/tag5.xml"/><Relationship Id="rId6" Type="http://schemas.openxmlformats.org/officeDocument/2006/relationships/image" Target="../media/image2.png"/><Relationship Id="rId5" Type="http://schemas.openxmlformats.org/officeDocument/2006/relationships/image" Target="../media/image6.png"/><Relationship Id="rId4" Type="http://schemas.openxmlformats.org/officeDocument/2006/relationships/image" Target="../media/image8.pn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7.xml"/><Relationship Id="rId1" Type="http://schemas.openxmlformats.org/officeDocument/2006/relationships/tags" Target="../tags/tag6.xml"/><Relationship Id="rId6" Type="http://schemas.openxmlformats.org/officeDocument/2006/relationships/image" Target="../media/image2.png"/><Relationship Id="rId5" Type="http://schemas.openxmlformats.org/officeDocument/2006/relationships/image" Target="../media/image6.png"/><Relationship Id="rId4" Type="http://schemas.openxmlformats.org/officeDocument/2006/relationships/image" Target="../media/image8.png"/></Relationships>
</file>

<file path=ppt/slides/_rels/slide1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1.xml"/><Relationship Id="rId1" Type="http://schemas.openxmlformats.org/officeDocument/2006/relationships/slideLayout" Target="../slideLayouts/slideLayout7.xml"/><Relationship Id="rId5" Type="http://schemas.openxmlformats.org/officeDocument/2006/relationships/image" Target="../media/image18.jpeg"/><Relationship Id="rId4" Type="http://schemas.openxmlformats.org/officeDocument/2006/relationships/image" Target="../media/image6.png"/></Relationships>
</file>

<file path=ppt/slides/_rels/slide1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2.xml"/><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7.xml"/><Relationship Id="rId1" Type="http://schemas.openxmlformats.org/officeDocument/2006/relationships/tags" Target="../tags/tag7.xml"/><Relationship Id="rId6" Type="http://schemas.openxmlformats.org/officeDocument/2006/relationships/image" Target="../media/image2.png"/><Relationship Id="rId5" Type="http://schemas.openxmlformats.org/officeDocument/2006/relationships/image" Target="../media/image6.png"/><Relationship Id="rId4" Type="http://schemas.openxmlformats.org/officeDocument/2006/relationships/image" Target="../media/image8.png"/></Relationships>
</file>

<file path=ppt/slides/_rels/slide1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Layout" Target="../slideLayouts/slideLayout7.xml"/><Relationship Id="rId1" Type="http://schemas.openxmlformats.org/officeDocument/2006/relationships/tags" Target="../tags/tag8.xml"/><Relationship Id="rId5" Type="http://schemas.openxmlformats.org/officeDocument/2006/relationships/image" Target="../media/image7.png"/><Relationship Id="rId4" Type="http://schemas.openxmlformats.org/officeDocument/2006/relationships/image" Target="../media/image6.png"/></Relationships>
</file>

<file path=ppt/slides/_rels/slide1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4.xml"/><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1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5.xml"/><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19.xml.rels><?xml version="1.0" encoding="UTF-8" standalone="yes"?>
<Relationships xmlns="http://schemas.openxmlformats.org/package/2006/relationships"><Relationship Id="rId8" Type="http://schemas.openxmlformats.org/officeDocument/2006/relationships/image" Target="../media/image22.jpeg"/><Relationship Id="rId3" Type="http://schemas.openxmlformats.org/officeDocument/2006/relationships/image" Target="../media/image8.png"/><Relationship Id="rId7" Type="http://schemas.openxmlformats.org/officeDocument/2006/relationships/image" Target="../media/image21.jpeg"/><Relationship Id="rId2" Type="http://schemas.openxmlformats.org/officeDocument/2006/relationships/notesSlide" Target="../notesSlides/notesSlide16.xml"/><Relationship Id="rId1" Type="http://schemas.openxmlformats.org/officeDocument/2006/relationships/slideLayout" Target="../slideLayouts/slideLayout7.xml"/><Relationship Id="rId6" Type="http://schemas.openxmlformats.org/officeDocument/2006/relationships/image" Target="../media/image20.jpeg"/><Relationship Id="rId11" Type="http://schemas.openxmlformats.org/officeDocument/2006/relationships/image" Target="../media/image25.jpeg"/><Relationship Id="rId5" Type="http://schemas.openxmlformats.org/officeDocument/2006/relationships/image" Target="../media/image19.png"/><Relationship Id="rId10" Type="http://schemas.openxmlformats.org/officeDocument/2006/relationships/image" Target="../media/image24.jpeg"/><Relationship Id="rId4" Type="http://schemas.openxmlformats.org/officeDocument/2006/relationships/image" Target="../media/image6.png"/><Relationship Id="rId9" Type="http://schemas.openxmlformats.org/officeDocument/2006/relationships/image" Target="../media/image23.jpeg"/></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Layout" Target="../slideLayouts/slideLayout7.xml"/><Relationship Id="rId1" Type="http://schemas.openxmlformats.org/officeDocument/2006/relationships/tags" Target="../tags/tag3.xml"/><Relationship Id="rId5" Type="http://schemas.openxmlformats.org/officeDocument/2006/relationships/image" Target="../media/image7.png"/><Relationship Id="rId4" Type="http://schemas.openxmlformats.org/officeDocument/2006/relationships/image" Target="../media/image6.pn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7.xml"/><Relationship Id="rId1" Type="http://schemas.openxmlformats.org/officeDocument/2006/relationships/tags" Target="../tags/tag9.xml"/><Relationship Id="rId6" Type="http://schemas.openxmlformats.org/officeDocument/2006/relationships/image" Target="../media/image2.png"/><Relationship Id="rId5" Type="http://schemas.openxmlformats.org/officeDocument/2006/relationships/image" Target="../media/image6.png"/><Relationship Id="rId4" Type="http://schemas.openxmlformats.org/officeDocument/2006/relationships/image" Target="../media/image8.png"/></Relationships>
</file>

<file path=ppt/slides/_rels/slide2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8.xml"/><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2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9.xml"/><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7.xml"/><Relationship Id="rId1" Type="http://schemas.openxmlformats.org/officeDocument/2006/relationships/tags" Target="../tags/tag10.xml"/><Relationship Id="rId6" Type="http://schemas.openxmlformats.org/officeDocument/2006/relationships/image" Target="../media/image2.png"/><Relationship Id="rId5" Type="http://schemas.openxmlformats.org/officeDocument/2006/relationships/image" Target="../media/image6.png"/><Relationship Id="rId4" Type="http://schemas.openxmlformats.org/officeDocument/2006/relationships/image" Target="../media/image8.png"/></Relationships>
</file>

<file path=ppt/slides/_rels/slide2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1.xml"/><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2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2.xml"/><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2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3.xml"/><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2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4.xml"/><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7.xml"/><Relationship Id="rId1" Type="http://schemas.openxmlformats.org/officeDocument/2006/relationships/tags" Target="../tags/tag11.xml"/><Relationship Id="rId6" Type="http://schemas.openxmlformats.org/officeDocument/2006/relationships/image" Target="../media/image2.png"/><Relationship Id="rId5" Type="http://schemas.openxmlformats.org/officeDocument/2006/relationships/image" Target="../media/image6.png"/><Relationship Id="rId4" Type="http://schemas.openxmlformats.org/officeDocument/2006/relationships/image" Target="../media/image8.png"/></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7.xml"/><Relationship Id="rId1" Type="http://schemas.openxmlformats.org/officeDocument/2006/relationships/tags" Target="../tags/tag12.xml"/><Relationship Id="rId6" Type="http://schemas.openxmlformats.org/officeDocument/2006/relationships/image" Target="../media/image2.png"/><Relationship Id="rId5" Type="http://schemas.openxmlformats.org/officeDocument/2006/relationships/image" Target="../media/image6.png"/><Relationship Id="rId4" Type="http://schemas.openxmlformats.org/officeDocument/2006/relationships/image" Target="../media/image8.png"/></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Layout" Target="../slideLayouts/slideLayout7.xml"/><Relationship Id="rId1" Type="http://schemas.openxmlformats.org/officeDocument/2006/relationships/tags" Target="../tags/tag4.xml"/><Relationship Id="rId5" Type="http://schemas.openxmlformats.org/officeDocument/2006/relationships/image" Target="../media/image7.png"/><Relationship Id="rId4" Type="http://schemas.openxmlformats.org/officeDocument/2006/relationships/image" Target="../media/image6.png"/></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7.xml"/><Relationship Id="rId1" Type="http://schemas.openxmlformats.org/officeDocument/2006/relationships/tags" Target="../tags/tag13.xml"/><Relationship Id="rId6" Type="http://schemas.openxmlformats.org/officeDocument/2006/relationships/image" Target="../media/image2.png"/><Relationship Id="rId5" Type="http://schemas.openxmlformats.org/officeDocument/2006/relationships/image" Target="../media/image6.png"/><Relationship Id="rId4" Type="http://schemas.openxmlformats.org/officeDocument/2006/relationships/image" Target="../media/image8.png"/></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7.xml"/><Relationship Id="rId1" Type="http://schemas.openxmlformats.org/officeDocument/2006/relationships/tags" Target="../tags/tag14.xml"/><Relationship Id="rId6" Type="http://schemas.openxmlformats.org/officeDocument/2006/relationships/image" Target="../media/image2.png"/><Relationship Id="rId5" Type="http://schemas.openxmlformats.org/officeDocument/2006/relationships/image" Target="../media/image6.png"/><Relationship Id="rId4" Type="http://schemas.openxmlformats.org/officeDocument/2006/relationships/image" Target="../media/image8.png"/></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7.xml"/><Relationship Id="rId1" Type="http://schemas.openxmlformats.org/officeDocument/2006/relationships/tags" Target="../tags/tag15.xml"/><Relationship Id="rId6" Type="http://schemas.openxmlformats.org/officeDocument/2006/relationships/image" Target="../media/image2.png"/><Relationship Id="rId5" Type="http://schemas.openxmlformats.org/officeDocument/2006/relationships/image" Target="../media/image6.png"/><Relationship Id="rId4" Type="http://schemas.openxmlformats.org/officeDocument/2006/relationships/image" Target="../media/image8.png"/></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7.xml"/><Relationship Id="rId1" Type="http://schemas.openxmlformats.org/officeDocument/2006/relationships/tags" Target="../tags/tag16.xml"/><Relationship Id="rId6" Type="http://schemas.openxmlformats.org/officeDocument/2006/relationships/image" Target="../media/image2.png"/><Relationship Id="rId5" Type="http://schemas.openxmlformats.org/officeDocument/2006/relationships/image" Target="../media/image6.png"/><Relationship Id="rId4" Type="http://schemas.openxmlformats.org/officeDocument/2006/relationships/image" Target="../media/image8.png"/></Relationships>
</file>

<file path=ppt/slides/_rels/slide3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1.xml"/><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7.xml"/><Relationship Id="rId1" Type="http://schemas.openxmlformats.org/officeDocument/2006/relationships/tags" Target="../tags/tag17.xml"/><Relationship Id="rId6" Type="http://schemas.openxmlformats.org/officeDocument/2006/relationships/image" Target="../media/image2.png"/><Relationship Id="rId5" Type="http://schemas.openxmlformats.org/officeDocument/2006/relationships/image" Target="../media/image6.png"/><Relationship Id="rId4" Type="http://schemas.openxmlformats.org/officeDocument/2006/relationships/image" Target="../media/image8.png"/></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7.xml"/><Relationship Id="rId1" Type="http://schemas.openxmlformats.org/officeDocument/2006/relationships/tags" Target="../tags/tag18.xml"/><Relationship Id="rId6" Type="http://schemas.openxmlformats.org/officeDocument/2006/relationships/image" Target="../media/image2.png"/><Relationship Id="rId5" Type="http://schemas.openxmlformats.org/officeDocument/2006/relationships/image" Target="../media/image6.png"/><Relationship Id="rId4" Type="http://schemas.openxmlformats.org/officeDocument/2006/relationships/image" Target="../media/image8.png"/></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7.xml"/><Relationship Id="rId1" Type="http://schemas.openxmlformats.org/officeDocument/2006/relationships/tags" Target="../tags/tag19.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xml"/><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xml"/><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xml"/><Relationship Id="rId1" Type="http://schemas.openxmlformats.org/officeDocument/2006/relationships/slideLayout" Target="../slideLayouts/slideLayout7.xml"/><Relationship Id="rId6" Type="http://schemas.openxmlformats.org/officeDocument/2006/relationships/image" Target="../media/image10.jpeg"/><Relationship Id="rId5" Type="http://schemas.openxmlformats.org/officeDocument/2006/relationships/image" Target="../media/image9.jpeg"/><Relationship Id="rId4" Type="http://schemas.openxmlformats.org/officeDocument/2006/relationships/image" Target="../media/image6.png"/></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7" Type="http://schemas.openxmlformats.org/officeDocument/2006/relationships/image" Target="../media/image13.jpeg"/><Relationship Id="rId2" Type="http://schemas.openxmlformats.org/officeDocument/2006/relationships/notesSlide" Target="../notesSlides/notesSlide6.xml"/><Relationship Id="rId1" Type="http://schemas.openxmlformats.org/officeDocument/2006/relationships/slideLayout" Target="../slideLayouts/slideLayout7.xml"/><Relationship Id="rId6" Type="http://schemas.openxmlformats.org/officeDocument/2006/relationships/image" Target="../media/image12.jpeg"/><Relationship Id="rId5" Type="http://schemas.openxmlformats.org/officeDocument/2006/relationships/image" Target="../media/image11.jpeg"/><Relationship Id="rId4" Type="http://schemas.openxmlformats.org/officeDocument/2006/relationships/image" Target="../media/image6.png"/></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7.xml"/><Relationship Id="rId1" Type="http://schemas.openxmlformats.org/officeDocument/2006/relationships/slideLayout" Target="../slideLayouts/slideLayout7.xml"/><Relationship Id="rId6" Type="http://schemas.openxmlformats.org/officeDocument/2006/relationships/image" Target="../media/image15.jpeg"/><Relationship Id="rId5" Type="http://schemas.openxmlformats.org/officeDocument/2006/relationships/image" Target="../media/image14.jpeg"/><Relationship Id="rId4" Type="http://schemas.openxmlformats.org/officeDocument/2006/relationships/image" Target="../media/image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bwMode="auto">
          <a:xfrm>
            <a:off x="760256" y="1119005"/>
            <a:ext cx="10671488" cy="4619990"/>
          </a:xfrm>
          <a:prstGeom prst="rect">
            <a:avLst/>
          </a:prstGeom>
          <a:solidFill>
            <a:schemeClr val="bg1"/>
          </a:solidFill>
          <a:ln w="9525" cap="flat" cmpd="sng" algn="ctr">
            <a:noFill/>
            <a:prstDash val="solid"/>
            <a:round/>
            <a:headEnd type="none" w="med" len="med"/>
            <a:tailEnd type="none" w="med" len="med"/>
          </a:ln>
          <a:effectLst>
            <a:innerShdw blurRad="114300">
              <a:prstClr val="black"/>
            </a:innerShdw>
          </a:effectLst>
        </p:spPr>
        <p:txBody>
          <a:bodyPr/>
          <a:lstStyle/>
          <a:p>
            <a:pPr marL="0" marR="0" lvl="0" indent="0" algn="l" defTabSz="912495"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000000"/>
              </a:solidFill>
              <a:effectLst/>
              <a:uLnTx/>
              <a:uFillTx/>
              <a:latin typeface="Calibri" panose="020F0502020204030204" pitchFamily="34" charset="0"/>
              <a:ea typeface="宋体" panose="02010600030101010101" pitchFamily="2" charset="-122"/>
              <a:cs typeface="+mn-cs"/>
            </a:endParaRPr>
          </a:p>
        </p:txBody>
      </p:sp>
      <p:pic>
        <p:nvPicPr>
          <p:cNvPr id="93187" name="图片 3"/>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8732838" y="2238010"/>
            <a:ext cx="4273550" cy="46199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文本框 6"/>
          <p:cNvSpPr txBox="1">
            <a:spLocks noChangeArrowheads="1"/>
          </p:cNvSpPr>
          <p:nvPr/>
        </p:nvSpPr>
        <p:spPr bwMode="auto">
          <a:xfrm>
            <a:off x="1672656" y="2010868"/>
            <a:ext cx="8846687"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lvl="0" algn="ctr" defTabSz="1828800" eaLnBrk="0" fontAlgn="base" hangingPunct="0">
              <a:spcBef>
                <a:spcPct val="0"/>
              </a:spcBef>
              <a:spcAft>
                <a:spcPct val="0"/>
              </a:spcAft>
              <a:defRPr/>
            </a:pPr>
            <a:r>
              <a:rPr lang="zh-CN" altLang="en-US" sz="7200" b="1" dirty="0">
                <a:ln w="22225">
                  <a:solidFill>
                    <a:srgbClr val="ED7D31"/>
                  </a:solidFill>
                  <a:prstDash val="solid"/>
                </a:ln>
                <a:solidFill>
                  <a:srgbClr val="ED7D31">
                    <a:lumMod val="40000"/>
                    <a:lumOff val="60000"/>
                  </a:srgbClr>
                </a:solidFill>
                <a:latin typeface="方正稚艺_GBK" panose="03000509000000000000" pitchFamily="65" charset="-122"/>
                <a:ea typeface="方正稚艺_GBK" panose="03000509000000000000" pitchFamily="65" charset="-122"/>
                <a:sym typeface="inpin heiti" pitchFamily="2" charset="-122"/>
              </a:rPr>
              <a:t>人物形象设计基础</a:t>
            </a:r>
            <a:endParaRPr kumimoji="0" lang="en-US" altLang="zh-CN" sz="7200" b="1" i="0" u="none" strike="noStrike" kern="1200" cap="none" spc="0" normalizeH="0" baseline="0" noProof="0" dirty="0">
              <a:ln w="22225">
                <a:solidFill>
                  <a:srgbClr val="ED7D31"/>
                </a:solidFill>
                <a:prstDash val="solid"/>
              </a:ln>
              <a:solidFill>
                <a:srgbClr val="ED7D31">
                  <a:lumMod val="40000"/>
                  <a:lumOff val="60000"/>
                </a:srgbClr>
              </a:solidFill>
              <a:effectLst/>
              <a:uLnTx/>
              <a:uFillTx/>
              <a:latin typeface="方正稚艺_GBK" panose="03000509000000000000" pitchFamily="65" charset="-122"/>
              <a:ea typeface="方正稚艺_GBK" panose="03000509000000000000" pitchFamily="65" charset="-122"/>
              <a:cs typeface="+mn-cs"/>
              <a:sym typeface="inpin heiti" pitchFamily="2" charset="-122"/>
            </a:endParaRPr>
          </a:p>
        </p:txBody>
      </p:sp>
      <p:cxnSp>
        <p:nvCxnSpPr>
          <p:cNvPr id="13" name="直接连接符 6"/>
          <p:cNvCxnSpPr/>
          <p:nvPr/>
        </p:nvCxnSpPr>
        <p:spPr bwMode="auto">
          <a:xfrm>
            <a:off x="2687636" y="3521139"/>
            <a:ext cx="6816725" cy="0"/>
          </a:xfrm>
          <a:prstGeom prst="line">
            <a:avLst/>
          </a:prstGeom>
          <a:noFill/>
          <a:ln w="9525" algn="ctr">
            <a:solidFill>
              <a:schemeClr val="tx1"/>
            </a:solidFill>
            <a:round/>
          </a:ln>
          <a:extLst>
            <a:ext uri="{909E8E84-426E-40DD-AFC4-6F175D3DCCD1}">
              <a14:hiddenFill xmlns:a14="http://schemas.microsoft.com/office/drawing/2010/main">
                <a:noFill/>
              </a14:hiddenFill>
            </a:ext>
          </a:extLst>
        </p:spPr>
      </p:cxnSp>
      <p:pic>
        <p:nvPicPr>
          <p:cNvPr id="14" name="图片 13"/>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479547" y="4223546"/>
            <a:ext cx="2519363" cy="1244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图片 5"/>
          <p:cNvPicPr>
            <a:picLocks noChangeAspect="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541645" y="256362"/>
            <a:ext cx="1384300" cy="1484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文本框 2"/>
          <p:cNvSpPr txBox="1"/>
          <p:nvPr/>
        </p:nvSpPr>
        <p:spPr>
          <a:xfrm>
            <a:off x="1925944" y="3946898"/>
            <a:ext cx="8334162" cy="461665"/>
          </a:xfrm>
          <a:prstGeom prst="rect">
            <a:avLst/>
          </a:prstGeom>
          <a:noFill/>
        </p:spPr>
        <p:txBody>
          <a:bodyPr wrap="square">
            <a:spAutoFit/>
          </a:bodyPr>
          <a:lstStyle/>
          <a:p>
            <a:pPr marL="0" marR="0" lvl="0" indent="0" algn="ctr" defTabSz="913130" rtl="0" eaLnBrk="0" fontAlgn="base" latinLnBrk="0" hangingPunct="0">
              <a:lnSpc>
                <a:spcPct val="100000"/>
              </a:lnSpc>
              <a:spcBef>
                <a:spcPct val="0"/>
              </a:spcBef>
              <a:spcAft>
                <a:spcPct val="0"/>
              </a:spcAft>
              <a:buClrTx/>
              <a:buSzTx/>
              <a:buFontTx/>
              <a:buNone/>
              <a:defRPr/>
            </a:pPr>
            <a:r>
              <a:rPr lang="en-US" altLang="zh-CN" sz="2400" b="1" noProof="0" dirty="0">
                <a:ln w="9525">
                  <a:solidFill>
                    <a:srgbClr val="FFFFFF"/>
                  </a:solidFill>
                  <a:prstDash val="solid"/>
                </a:ln>
                <a:solidFill>
                  <a:srgbClr val="000000"/>
                </a:solidFill>
                <a:effectLst>
                  <a:outerShdw blurRad="12700" dist="38100" dir="2700000" algn="tl" rotWithShape="0">
                    <a:srgbClr val="FFFFFF">
                      <a:lumMod val="50000"/>
                    </a:srgbClr>
                  </a:outerShdw>
                </a:effectLst>
                <a:latin typeface="FZCSK--GBK1-0"/>
                <a:ea typeface="宋体" panose="02010600030101010101" pitchFamily="2" charset="-122"/>
              </a:rPr>
              <a:t>RENWU XINGXIANG SHEJI JICHU</a:t>
            </a:r>
            <a:endParaRPr kumimoji="0" lang="zh-CN" altLang="en-US" sz="1200" b="1" i="0" u="none" strike="noStrike" kern="1200" cap="none" spc="0" normalizeH="0" baseline="0" noProof="0" dirty="0">
              <a:ln w="9525">
                <a:solidFill>
                  <a:srgbClr val="FFFFFF"/>
                </a:solidFill>
                <a:prstDash val="solid"/>
              </a:ln>
              <a:solidFill>
                <a:srgbClr val="000000"/>
              </a:solidFill>
              <a:effectLst>
                <a:outerShdw blurRad="12700" dist="38100" dir="2700000" algn="tl" rotWithShape="0">
                  <a:srgbClr val="FFFFFF">
                    <a:lumMod val="50000"/>
                  </a:srgbClr>
                </a:outerShdw>
              </a:effectLst>
              <a:uLnTx/>
              <a:uFillTx/>
              <a:latin typeface="Calibri" panose="020F0502020204030204" pitchFamily="34" charset="0"/>
              <a:ea typeface="宋体" panose="02010600030101010101" pitchFamily="2" charset="-122"/>
              <a:cs typeface="+mn-cs"/>
            </a:endParaRPr>
          </a:p>
        </p:txBody>
      </p:sp>
    </p:spTree>
    <p:custDataLst>
      <p:tags r:id="rId1"/>
    </p:custDataLst>
  </p:cSld>
  <p:clrMapOvr>
    <a:masterClrMapping/>
  </p:clrMapOvr>
  <p:transition spd="slow">
    <p:blinds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outVertical)">
                                      <p:cBhvr>
                                        <p:cTn id="7" dur="500"/>
                                        <p:tgtEl>
                                          <p:spTgt spid="4"/>
                                        </p:tgtEl>
                                      </p:cBhvr>
                                    </p:animEffect>
                                  </p:childTnLst>
                                </p:cTn>
                              </p:par>
                            </p:childTnLst>
                          </p:cTn>
                        </p:par>
                        <p:par>
                          <p:cTn id="8" fill="hold">
                            <p:stCondLst>
                              <p:cond delay="500"/>
                            </p:stCondLst>
                            <p:childTnLst>
                              <p:par>
                                <p:cTn id="9" presetID="2" presetClass="entr" presetSubtype="4"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ppt_x"/>
                                          </p:val>
                                        </p:tav>
                                        <p:tav tm="100000">
                                          <p:val>
                                            <p:strVal val="#ppt_x"/>
                                          </p:val>
                                        </p:tav>
                                      </p:tavLst>
                                    </p:anim>
                                    <p:anim calcmode="lin" valueType="num">
                                      <p:cBhvr additive="base">
                                        <p:cTn id="12" dur="500" fill="hold"/>
                                        <p:tgtEl>
                                          <p:spTgt spid="6"/>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50" presetClass="entr" presetSubtype="0" decel="100000" fill="hold" nodeType="afterEffect">
                                  <p:stCondLst>
                                    <p:cond delay="0"/>
                                  </p:stCondLst>
                                  <p:childTnLst>
                                    <p:set>
                                      <p:cBhvr>
                                        <p:cTn id="15" dur="1" fill="hold">
                                          <p:stCondLst>
                                            <p:cond delay="0"/>
                                          </p:stCondLst>
                                        </p:cTn>
                                        <p:tgtEl>
                                          <p:spTgt spid="93187"/>
                                        </p:tgtEl>
                                        <p:attrNameLst>
                                          <p:attrName>style.visibility</p:attrName>
                                        </p:attrNameLst>
                                      </p:cBhvr>
                                      <p:to>
                                        <p:strVal val="visible"/>
                                      </p:to>
                                    </p:set>
                                    <p:anim calcmode="lin" valueType="num">
                                      <p:cBhvr>
                                        <p:cTn id="16" dur="1000" fill="hold"/>
                                        <p:tgtEl>
                                          <p:spTgt spid="93187"/>
                                        </p:tgtEl>
                                        <p:attrNameLst>
                                          <p:attrName>ppt_w</p:attrName>
                                        </p:attrNameLst>
                                      </p:cBhvr>
                                      <p:tavLst>
                                        <p:tav tm="0">
                                          <p:val>
                                            <p:strVal val="#ppt_w+.3"/>
                                          </p:val>
                                        </p:tav>
                                        <p:tav tm="100000">
                                          <p:val>
                                            <p:strVal val="#ppt_w"/>
                                          </p:val>
                                        </p:tav>
                                      </p:tavLst>
                                    </p:anim>
                                    <p:anim calcmode="lin" valueType="num">
                                      <p:cBhvr>
                                        <p:cTn id="17" dur="1000" fill="hold"/>
                                        <p:tgtEl>
                                          <p:spTgt spid="93187"/>
                                        </p:tgtEl>
                                        <p:attrNameLst>
                                          <p:attrName>ppt_h</p:attrName>
                                        </p:attrNameLst>
                                      </p:cBhvr>
                                      <p:tavLst>
                                        <p:tav tm="0">
                                          <p:val>
                                            <p:strVal val="#ppt_h"/>
                                          </p:val>
                                        </p:tav>
                                        <p:tav tm="100000">
                                          <p:val>
                                            <p:strVal val="#ppt_h"/>
                                          </p:val>
                                        </p:tav>
                                      </p:tavLst>
                                    </p:anim>
                                    <p:animEffect transition="in" filter="fade">
                                      <p:cBhvr>
                                        <p:cTn id="18" dur="1000"/>
                                        <p:tgtEl>
                                          <p:spTgt spid="93187"/>
                                        </p:tgtEl>
                                      </p:cBhvr>
                                    </p:animEffect>
                                  </p:childTnLst>
                                </p:cTn>
                              </p:par>
                            </p:childTnLst>
                          </p:cTn>
                        </p:par>
                        <p:par>
                          <p:cTn id="19" fill="hold">
                            <p:stCondLst>
                              <p:cond delay="2000"/>
                            </p:stCondLst>
                            <p:childTnLst>
                              <p:par>
                                <p:cTn id="20" presetID="41" presetClass="entr" presetSubtype="0" fill="hold" nodeType="afterEffect">
                                  <p:stCondLst>
                                    <p:cond delay="0"/>
                                  </p:stCondLst>
                                  <p:iterate type="lt">
                                    <p:tmPct val="10000"/>
                                  </p:iterate>
                                  <p:childTnLst>
                                    <p:set>
                                      <p:cBhvr>
                                        <p:cTn id="21" dur="1" fill="hold">
                                          <p:stCondLst>
                                            <p:cond delay="0"/>
                                          </p:stCondLst>
                                        </p:cTn>
                                        <p:tgtEl>
                                          <p:spTgt spid="12"/>
                                        </p:tgtEl>
                                        <p:attrNameLst>
                                          <p:attrName>style.visibility</p:attrName>
                                        </p:attrNameLst>
                                      </p:cBhvr>
                                      <p:to>
                                        <p:strVal val="visible"/>
                                      </p:to>
                                    </p:set>
                                    <p:anim calcmode="lin" valueType="num">
                                      <p:cBhvr>
                                        <p:cTn id="22" dur="500" fill="hold"/>
                                        <p:tgtEl>
                                          <p:spTgt spid="12"/>
                                        </p:tgtEl>
                                        <p:attrNameLst>
                                          <p:attrName>ppt_x</p:attrName>
                                        </p:attrNameLst>
                                      </p:cBhvr>
                                      <p:tavLst>
                                        <p:tav tm="0">
                                          <p:val>
                                            <p:strVal val="#ppt_x"/>
                                          </p:val>
                                        </p:tav>
                                        <p:tav tm="50000">
                                          <p:val>
                                            <p:strVal val="#ppt_x+.1"/>
                                          </p:val>
                                        </p:tav>
                                        <p:tav tm="100000">
                                          <p:val>
                                            <p:strVal val="#ppt_x"/>
                                          </p:val>
                                        </p:tav>
                                      </p:tavLst>
                                    </p:anim>
                                    <p:anim calcmode="lin" valueType="num">
                                      <p:cBhvr>
                                        <p:cTn id="23" dur="500" fill="hold"/>
                                        <p:tgtEl>
                                          <p:spTgt spid="12"/>
                                        </p:tgtEl>
                                        <p:attrNameLst>
                                          <p:attrName>ppt_y</p:attrName>
                                        </p:attrNameLst>
                                      </p:cBhvr>
                                      <p:tavLst>
                                        <p:tav tm="0">
                                          <p:val>
                                            <p:strVal val="#ppt_y"/>
                                          </p:val>
                                        </p:tav>
                                        <p:tav tm="100000">
                                          <p:val>
                                            <p:strVal val="#ppt_y"/>
                                          </p:val>
                                        </p:tav>
                                      </p:tavLst>
                                    </p:anim>
                                    <p:anim calcmode="lin" valueType="num">
                                      <p:cBhvr>
                                        <p:cTn id="24" dur="500" fill="hold"/>
                                        <p:tgtEl>
                                          <p:spTgt spid="12"/>
                                        </p:tgtEl>
                                        <p:attrNameLst>
                                          <p:attrName>ppt_h</p:attrName>
                                        </p:attrNameLst>
                                      </p:cBhvr>
                                      <p:tavLst>
                                        <p:tav tm="0">
                                          <p:val>
                                            <p:strVal val="#ppt_h/10"/>
                                          </p:val>
                                        </p:tav>
                                        <p:tav tm="50000">
                                          <p:val>
                                            <p:strVal val="#ppt_h+.01"/>
                                          </p:val>
                                        </p:tav>
                                        <p:tav tm="100000">
                                          <p:val>
                                            <p:strVal val="#ppt_h"/>
                                          </p:val>
                                        </p:tav>
                                      </p:tavLst>
                                    </p:anim>
                                    <p:anim calcmode="lin" valueType="num">
                                      <p:cBhvr>
                                        <p:cTn id="25" dur="500" fill="hold"/>
                                        <p:tgtEl>
                                          <p:spTgt spid="12"/>
                                        </p:tgtEl>
                                        <p:attrNameLst>
                                          <p:attrName>ppt_w</p:attrName>
                                        </p:attrNameLst>
                                      </p:cBhvr>
                                      <p:tavLst>
                                        <p:tav tm="0">
                                          <p:val>
                                            <p:strVal val="#ppt_w/10"/>
                                          </p:val>
                                        </p:tav>
                                        <p:tav tm="50000">
                                          <p:val>
                                            <p:strVal val="#ppt_w+.01"/>
                                          </p:val>
                                        </p:tav>
                                        <p:tav tm="100000">
                                          <p:val>
                                            <p:strVal val="#ppt_w"/>
                                          </p:val>
                                        </p:tav>
                                      </p:tavLst>
                                    </p:anim>
                                    <p:animEffect transition="in" filter="fade">
                                      <p:cBhvr>
                                        <p:cTn id="26" dur="500" tmFilter="0,0; .5, 1; 1, 1"/>
                                        <p:tgtEl>
                                          <p:spTgt spid="12"/>
                                        </p:tgtEl>
                                      </p:cBhvr>
                                    </p:animEffect>
                                  </p:childTnLst>
                                </p:cTn>
                              </p:par>
                            </p:childTnLst>
                          </p:cTn>
                        </p:par>
                        <p:par>
                          <p:cTn id="27" fill="hold">
                            <p:stCondLst>
                              <p:cond delay="2850"/>
                            </p:stCondLst>
                            <p:childTnLst>
                              <p:par>
                                <p:cTn id="28" presetID="42" presetClass="entr" presetSubtype="0" fill="hold" nodeType="afterEffect">
                                  <p:stCondLst>
                                    <p:cond delay="0"/>
                                  </p:stCondLst>
                                  <p:childTnLst>
                                    <p:set>
                                      <p:cBhvr>
                                        <p:cTn id="29" dur="1" fill="hold">
                                          <p:stCondLst>
                                            <p:cond delay="0"/>
                                          </p:stCondLst>
                                        </p:cTn>
                                        <p:tgtEl>
                                          <p:spTgt spid="13"/>
                                        </p:tgtEl>
                                        <p:attrNameLst>
                                          <p:attrName>style.visibility</p:attrName>
                                        </p:attrNameLst>
                                      </p:cBhvr>
                                      <p:to>
                                        <p:strVal val="visible"/>
                                      </p:to>
                                    </p:set>
                                    <p:animEffect transition="in" filter="fade">
                                      <p:cBhvr>
                                        <p:cTn id="30" dur="1000"/>
                                        <p:tgtEl>
                                          <p:spTgt spid="13"/>
                                        </p:tgtEl>
                                      </p:cBhvr>
                                    </p:animEffect>
                                    <p:anim calcmode="lin" valueType="num">
                                      <p:cBhvr>
                                        <p:cTn id="31" dur="1000" fill="hold"/>
                                        <p:tgtEl>
                                          <p:spTgt spid="13"/>
                                        </p:tgtEl>
                                        <p:attrNameLst>
                                          <p:attrName>ppt_x</p:attrName>
                                        </p:attrNameLst>
                                      </p:cBhvr>
                                      <p:tavLst>
                                        <p:tav tm="0">
                                          <p:val>
                                            <p:strVal val="#ppt_x"/>
                                          </p:val>
                                        </p:tav>
                                        <p:tav tm="100000">
                                          <p:val>
                                            <p:strVal val="#ppt_x"/>
                                          </p:val>
                                        </p:tav>
                                      </p:tavLst>
                                    </p:anim>
                                    <p:anim calcmode="lin" valueType="num">
                                      <p:cBhvr>
                                        <p:cTn id="32" dur="1000" fill="hold"/>
                                        <p:tgtEl>
                                          <p:spTgt spid="13"/>
                                        </p:tgtEl>
                                        <p:attrNameLst>
                                          <p:attrName>ppt_y</p:attrName>
                                        </p:attrNameLst>
                                      </p:cBhvr>
                                      <p:tavLst>
                                        <p:tav tm="0">
                                          <p:val>
                                            <p:strVal val="#ppt_y+.1"/>
                                          </p:val>
                                        </p:tav>
                                        <p:tav tm="100000">
                                          <p:val>
                                            <p:strVal val="#ppt_y"/>
                                          </p:val>
                                        </p:tav>
                                      </p:tavLst>
                                    </p:anim>
                                  </p:childTnLst>
                                </p:cTn>
                              </p:par>
                            </p:childTnLst>
                          </p:cTn>
                        </p:par>
                        <p:par>
                          <p:cTn id="33" fill="hold">
                            <p:stCondLst>
                              <p:cond delay="3850"/>
                            </p:stCondLst>
                            <p:childTnLst>
                              <p:par>
                                <p:cTn id="34" presetID="21" presetClass="entr" presetSubtype="1" fill="hold" nodeType="afterEffect">
                                  <p:stCondLst>
                                    <p:cond delay="0"/>
                                  </p:stCondLst>
                                  <p:childTnLst>
                                    <p:set>
                                      <p:cBhvr>
                                        <p:cTn id="35" dur="1" fill="hold">
                                          <p:stCondLst>
                                            <p:cond delay="0"/>
                                          </p:stCondLst>
                                        </p:cTn>
                                        <p:tgtEl>
                                          <p:spTgt spid="14"/>
                                        </p:tgtEl>
                                        <p:attrNameLst>
                                          <p:attrName>style.visibility</p:attrName>
                                        </p:attrNameLst>
                                      </p:cBhvr>
                                      <p:to>
                                        <p:strVal val="visible"/>
                                      </p:to>
                                    </p:set>
                                    <p:animEffect transition="in" filter="wheel(1)">
                                      <p:cBhvr>
                                        <p:cTn id="36" dur="800"/>
                                        <p:tgtEl>
                                          <p:spTgt spid="14"/>
                                        </p:tgtEl>
                                      </p:cBhvr>
                                    </p:animEffect>
                                  </p:childTnLst>
                                </p:cTn>
                              </p:par>
                            </p:childTnLst>
                          </p:cTn>
                        </p:par>
                        <p:par>
                          <p:cTn id="37" fill="hold">
                            <p:stCondLst>
                              <p:cond delay="4650"/>
                            </p:stCondLst>
                            <p:childTnLst>
                              <p:par>
                                <p:cTn id="38" presetID="10" presetClass="entr" presetSubtype="0" fill="hold" grpId="0" nodeType="afterEffect">
                                  <p:stCondLst>
                                    <p:cond delay="0"/>
                                  </p:stCondLst>
                                  <p:childTnLst>
                                    <p:set>
                                      <p:cBhvr>
                                        <p:cTn id="39" dur="1" fill="hold">
                                          <p:stCondLst>
                                            <p:cond delay="0"/>
                                          </p:stCondLst>
                                        </p:cTn>
                                        <p:tgtEl>
                                          <p:spTgt spid="3"/>
                                        </p:tgtEl>
                                        <p:attrNameLst>
                                          <p:attrName>style.visibility</p:attrName>
                                        </p:attrNameLst>
                                      </p:cBhvr>
                                      <p:to>
                                        <p:strVal val="visible"/>
                                      </p:to>
                                    </p:set>
                                    <p:animEffect transition="in" filter="fade">
                                      <p:cBhvr>
                                        <p:cTn id="40"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2" grpId="0"/>
      <p:bldP spid="3"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69156A7-0B04-6B44-FDBC-5EEDD5A665E7}"/>
            </a:ext>
          </a:extLst>
        </p:cNvPr>
        <p:cNvGrpSpPr/>
        <p:nvPr/>
      </p:nvGrpSpPr>
      <p:grpSpPr>
        <a:xfrm>
          <a:off x="0" y="0"/>
          <a:ext cx="0" cy="0"/>
          <a:chOff x="0" y="0"/>
          <a:chExt cx="0" cy="0"/>
        </a:xfrm>
      </p:grpSpPr>
      <p:sp>
        <p:nvSpPr>
          <p:cNvPr id="7" name="矩形 6">
            <a:extLst>
              <a:ext uri="{FF2B5EF4-FFF2-40B4-BE49-F238E27FC236}">
                <a16:creationId xmlns:a16="http://schemas.microsoft.com/office/drawing/2014/main" id="{A9B2C9BB-4DAA-A2D7-0732-E73B01F4039E}"/>
              </a:ext>
            </a:extLst>
          </p:cNvPr>
          <p:cNvSpPr/>
          <p:nvPr/>
        </p:nvSpPr>
        <p:spPr bwMode="auto">
          <a:xfrm>
            <a:off x="760256" y="495300"/>
            <a:ext cx="10671488" cy="5860436"/>
          </a:xfrm>
          <a:prstGeom prst="rect">
            <a:avLst/>
          </a:prstGeom>
          <a:solidFill>
            <a:schemeClr val="bg1"/>
          </a:solidFill>
          <a:ln w="9525" cap="flat" cmpd="sng" algn="ctr">
            <a:noFill/>
            <a:prstDash val="solid"/>
            <a:round/>
            <a:headEnd type="none" w="med" len="med"/>
            <a:tailEnd type="none" w="med" len="med"/>
          </a:ln>
          <a:effectLst>
            <a:innerShdw blurRad="114300">
              <a:prstClr val="black"/>
            </a:innerShdw>
          </a:effectLst>
        </p:spPr>
        <p:txBody>
          <a:bodyPr/>
          <a:lstStyle/>
          <a:p>
            <a:pPr defTabSz="912495">
              <a:buFont typeface="Arial" panose="020B0604020202020204" pitchFamily="34" charset="0"/>
              <a:buNone/>
              <a:defRPr/>
            </a:pPr>
            <a:endParaRPr lang="zh-CN" altLang="en-US"/>
          </a:p>
        </p:txBody>
      </p:sp>
      <p:pic>
        <p:nvPicPr>
          <p:cNvPr id="2" name="图片 66">
            <a:extLst>
              <a:ext uri="{FF2B5EF4-FFF2-40B4-BE49-F238E27FC236}">
                <a16:creationId xmlns:a16="http://schemas.microsoft.com/office/drawing/2014/main" id="{BE1C93BA-6AA0-60E6-322C-0F78FE32A896}"/>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83" y="-275426"/>
            <a:ext cx="1420998" cy="15361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3" name="直接连接符 67">
            <a:extLst>
              <a:ext uri="{FF2B5EF4-FFF2-40B4-BE49-F238E27FC236}">
                <a16:creationId xmlns:a16="http://schemas.microsoft.com/office/drawing/2014/main" id="{3BAD9F43-6023-0040-81D0-5159FC9F8E2B}"/>
              </a:ext>
            </a:extLst>
          </p:cNvPr>
          <p:cNvCxnSpPr>
            <a:cxnSpLocks noChangeShapeType="1"/>
          </p:cNvCxnSpPr>
          <p:nvPr/>
        </p:nvCxnSpPr>
        <p:spPr bwMode="auto">
          <a:xfrm>
            <a:off x="0" y="1230294"/>
            <a:ext cx="11123613" cy="0"/>
          </a:xfrm>
          <a:prstGeom prst="line">
            <a:avLst/>
          </a:prstGeom>
          <a:noFill/>
          <a:ln w="9525" algn="ctr">
            <a:solidFill>
              <a:srgbClr val="3E6A81"/>
            </a:solidFill>
            <a:round/>
          </a:ln>
        </p:spPr>
      </p:cxnSp>
      <p:sp>
        <p:nvSpPr>
          <p:cNvPr id="4" name="矩形 68">
            <a:extLst>
              <a:ext uri="{FF2B5EF4-FFF2-40B4-BE49-F238E27FC236}">
                <a16:creationId xmlns:a16="http://schemas.microsoft.com/office/drawing/2014/main" id="{11FF4A20-659C-35FB-0EAE-D6613F28AB8D}"/>
              </a:ext>
            </a:extLst>
          </p:cNvPr>
          <p:cNvSpPr>
            <a:spLocks noChangeArrowheads="1"/>
          </p:cNvSpPr>
          <p:nvPr/>
        </p:nvSpPr>
        <p:spPr bwMode="auto">
          <a:xfrm>
            <a:off x="1709368" y="410142"/>
            <a:ext cx="9704703" cy="632651"/>
          </a:xfrm>
          <a:prstGeom prst="rect">
            <a:avLst/>
          </a:prstGeom>
          <a:solidFill>
            <a:srgbClr val="3E6A81"/>
          </a:solidFill>
          <a:ln w="9525" algn="ctr">
            <a:solidFill>
              <a:schemeClr val="bg1"/>
            </a:solidFill>
            <a:round/>
          </a:ln>
        </p:spPr>
        <p:txBody>
          <a:bodyPr/>
          <a:lstStyle>
            <a:lvl1pPr defTabSz="911225">
              <a:defRPr>
                <a:solidFill>
                  <a:schemeClr val="tx1"/>
                </a:solidFill>
                <a:latin typeface="Calibri" panose="020F0502020204030204" pitchFamily="34" charset="0"/>
                <a:ea typeface="宋体" panose="02010600030101010101" pitchFamily="2" charset="-122"/>
              </a:defRPr>
            </a:lvl1pPr>
            <a:lvl2pPr defTabSz="911225">
              <a:defRPr>
                <a:solidFill>
                  <a:schemeClr val="tx1"/>
                </a:solidFill>
                <a:latin typeface="Calibri" panose="020F0502020204030204" pitchFamily="34" charset="0"/>
                <a:ea typeface="宋体" panose="02010600030101010101" pitchFamily="2" charset="-122"/>
              </a:defRPr>
            </a:lvl2pPr>
            <a:lvl3pPr defTabSz="911225">
              <a:defRPr>
                <a:solidFill>
                  <a:schemeClr val="tx1"/>
                </a:solidFill>
                <a:latin typeface="Calibri" panose="020F0502020204030204" pitchFamily="34" charset="0"/>
                <a:ea typeface="宋体" panose="02010600030101010101" pitchFamily="2" charset="-122"/>
              </a:defRPr>
            </a:lvl3pPr>
            <a:lvl4pPr defTabSz="911225">
              <a:defRPr>
                <a:solidFill>
                  <a:schemeClr val="tx1"/>
                </a:solidFill>
                <a:latin typeface="Calibri" panose="020F0502020204030204" pitchFamily="34" charset="0"/>
                <a:ea typeface="宋体" panose="02010600030101010101" pitchFamily="2" charset="-122"/>
              </a:defRPr>
            </a:lvl4pPr>
            <a:lvl5pPr defTabSz="911225">
              <a:defRPr>
                <a:solidFill>
                  <a:schemeClr val="tx1"/>
                </a:solidFill>
                <a:latin typeface="Calibri" panose="020F0502020204030204" pitchFamily="34" charset="0"/>
                <a:ea typeface="宋体" panose="02010600030101010101" pitchFamily="2" charset="-122"/>
              </a:defRPr>
            </a:lvl5pPr>
            <a:lvl6pPr marL="22847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7419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1991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6563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buFont typeface="Arial" panose="020B0604020202020204" pitchFamily="34" charset="0"/>
              <a:buNone/>
            </a:pPr>
            <a:endParaRPr lang="zh-CN" altLang="en-US"/>
          </a:p>
        </p:txBody>
      </p:sp>
      <p:sp>
        <p:nvSpPr>
          <p:cNvPr id="5" name="文本框 2">
            <a:extLst>
              <a:ext uri="{FF2B5EF4-FFF2-40B4-BE49-F238E27FC236}">
                <a16:creationId xmlns:a16="http://schemas.microsoft.com/office/drawing/2014/main" id="{BA201577-8CC9-1D6B-4F63-7AB7A8425705}"/>
              </a:ext>
            </a:extLst>
          </p:cNvPr>
          <p:cNvSpPr txBox="1">
            <a:spLocks noChangeArrowheads="1"/>
          </p:cNvSpPr>
          <p:nvPr/>
        </p:nvSpPr>
        <p:spPr bwMode="auto">
          <a:xfrm>
            <a:off x="1801494" y="492760"/>
            <a:ext cx="698042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2800" b="1" dirty="0">
                <a:solidFill>
                  <a:srgbClr val="FFFFFF"/>
                </a:solidFill>
                <a:latin typeface="微软雅黑" panose="020B0503020204020204" pitchFamily="34" charset="-122"/>
                <a:ea typeface="微软雅黑" panose="020B0503020204020204" pitchFamily="34" charset="-122"/>
                <a:sym typeface="+mn-ea"/>
              </a:rPr>
              <a:t>任务</a:t>
            </a:r>
            <a:r>
              <a:rPr lang="en-US" altLang="zh-CN" sz="2800" b="1" dirty="0">
                <a:solidFill>
                  <a:srgbClr val="FFFFFF"/>
                </a:solidFill>
                <a:latin typeface="微软雅黑" panose="020B0503020204020204" pitchFamily="34" charset="-122"/>
                <a:ea typeface="微软雅黑" panose="020B0503020204020204" pitchFamily="34" charset="-122"/>
                <a:sym typeface="+mn-ea"/>
              </a:rPr>
              <a:t>2.1.1</a:t>
            </a:r>
            <a:r>
              <a:rPr lang="zh-CN" altLang="en-US" sz="2800" b="1" dirty="0">
                <a:solidFill>
                  <a:srgbClr val="FFFFFF"/>
                </a:solidFill>
                <a:latin typeface="微软雅黑" panose="020B0503020204020204" pitchFamily="34" charset="-122"/>
                <a:ea typeface="微软雅黑" panose="020B0503020204020204" pitchFamily="34" charset="-122"/>
                <a:sym typeface="+mn-ea"/>
              </a:rPr>
              <a:t>　事物形象认知</a:t>
            </a:r>
          </a:p>
        </p:txBody>
      </p:sp>
      <p:pic>
        <p:nvPicPr>
          <p:cNvPr id="6" name="图片 72">
            <a:extLst>
              <a:ext uri="{FF2B5EF4-FFF2-40B4-BE49-F238E27FC236}">
                <a16:creationId xmlns:a16="http://schemas.microsoft.com/office/drawing/2014/main" id="{D358C360-BA8A-2482-CB9C-EAC47CA781E7}"/>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flipH="1">
            <a:off x="1064802" y="13888"/>
            <a:ext cx="925198" cy="9908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文本框 12">
            <a:extLst>
              <a:ext uri="{FF2B5EF4-FFF2-40B4-BE49-F238E27FC236}">
                <a16:creationId xmlns:a16="http://schemas.microsoft.com/office/drawing/2014/main" id="{81DCFE67-F365-B874-C530-11DC65C1E244}"/>
              </a:ext>
            </a:extLst>
          </p:cNvPr>
          <p:cNvSpPr txBox="1"/>
          <p:nvPr/>
        </p:nvSpPr>
        <p:spPr>
          <a:xfrm>
            <a:off x="908828" y="4636333"/>
            <a:ext cx="7746714" cy="369332"/>
          </a:xfrm>
          <a:prstGeom prst="rect">
            <a:avLst/>
          </a:prstGeom>
          <a:noFill/>
        </p:spPr>
        <p:txBody>
          <a:bodyPr wrap="square" rtlCol="0">
            <a:spAutoFit/>
          </a:bodyPr>
          <a:lstStyle/>
          <a:p>
            <a:r>
              <a:rPr lang="zh-CN" altLang="en-US" dirty="0">
                <a:latin typeface="黑体" panose="02010609060101010101" pitchFamily="49" charset="-122"/>
                <a:ea typeface="黑体" panose="02010609060101010101" pitchFamily="49" charset="-122"/>
              </a:rPr>
              <a:t>　</a:t>
            </a:r>
          </a:p>
        </p:txBody>
      </p:sp>
      <p:sp>
        <p:nvSpPr>
          <p:cNvPr id="8" name="文本框 7">
            <a:extLst>
              <a:ext uri="{FF2B5EF4-FFF2-40B4-BE49-F238E27FC236}">
                <a16:creationId xmlns:a16="http://schemas.microsoft.com/office/drawing/2014/main" id="{B6BA341F-BDB9-511F-3215-FFB9F159AD6B}"/>
              </a:ext>
            </a:extLst>
          </p:cNvPr>
          <p:cNvSpPr txBox="1"/>
          <p:nvPr/>
        </p:nvSpPr>
        <p:spPr>
          <a:xfrm>
            <a:off x="908828" y="1268394"/>
            <a:ext cx="10309449" cy="2346283"/>
          </a:xfrm>
          <a:prstGeom prst="rect">
            <a:avLst/>
          </a:prstGeom>
          <a:noFill/>
        </p:spPr>
        <p:txBody>
          <a:bodyPr wrap="square" rtlCol="0">
            <a:spAutoFit/>
          </a:bodyPr>
          <a:lstStyle/>
          <a:p>
            <a:pPr indent="457200">
              <a:lnSpc>
                <a:spcPct val="150000"/>
              </a:lnSpc>
            </a:pPr>
            <a:r>
              <a:rPr lang="en-US" altLang="zh-CN" sz="2000" b="1" dirty="0">
                <a:solidFill>
                  <a:srgbClr val="000000"/>
                </a:solidFill>
                <a:latin typeface="微软雅黑" panose="020B0503020204020204" pitchFamily="34" charset="-122"/>
                <a:ea typeface="微软雅黑" panose="020B0503020204020204" pitchFamily="34" charset="-122"/>
              </a:rPr>
              <a:t>6</a:t>
            </a:r>
            <a:r>
              <a:rPr lang="zh-CN" altLang="en-US" sz="2000" b="1" dirty="0">
                <a:solidFill>
                  <a:srgbClr val="000000"/>
                </a:solidFill>
                <a:latin typeface="微软雅黑" panose="020B0503020204020204" pitchFamily="34" charset="-122"/>
                <a:ea typeface="微软雅黑" panose="020B0503020204020204" pitchFamily="34" charset="-122"/>
              </a:rPr>
              <a:t>．建筑形象</a:t>
            </a:r>
          </a:p>
          <a:p>
            <a:pPr indent="457200">
              <a:lnSpc>
                <a:spcPct val="150000"/>
              </a:lnSpc>
            </a:pPr>
            <a:r>
              <a:rPr lang="zh-CN" altLang="en-US" sz="2000" dirty="0">
                <a:solidFill>
                  <a:srgbClr val="000000"/>
                </a:solidFill>
                <a:latin typeface="微软雅黑" panose="020B0503020204020204" pitchFamily="34" charset="-122"/>
                <a:ea typeface="微软雅黑" panose="020B0503020204020204" pitchFamily="34" charset="-122"/>
              </a:rPr>
              <a:t>建筑形象是指建筑的体型、立面形式、室内外空间的组织、建筑色彩与材料质感、细部与重点的处理、光影和装饰处理等。</a:t>
            </a:r>
          </a:p>
          <a:p>
            <a:pPr indent="457200">
              <a:lnSpc>
                <a:spcPct val="150000"/>
              </a:lnSpc>
            </a:pPr>
            <a:r>
              <a:rPr lang="zh-CN" altLang="en-US" sz="2000" dirty="0">
                <a:solidFill>
                  <a:srgbClr val="000000"/>
                </a:solidFill>
                <a:latin typeface="微软雅黑" panose="020B0503020204020204" pitchFamily="34" charset="-122"/>
                <a:ea typeface="微软雅黑" panose="020B0503020204020204" pitchFamily="34" charset="-122"/>
              </a:rPr>
              <a:t>（</a:t>
            </a:r>
            <a:r>
              <a:rPr lang="en-US" altLang="zh-CN" sz="2000" dirty="0">
                <a:solidFill>
                  <a:srgbClr val="000000"/>
                </a:solidFill>
                <a:latin typeface="微软雅黑" panose="020B0503020204020204" pitchFamily="34" charset="-122"/>
                <a:ea typeface="微软雅黑" panose="020B0503020204020204" pitchFamily="34" charset="-122"/>
              </a:rPr>
              <a:t>1</a:t>
            </a:r>
            <a:r>
              <a:rPr lang="zh-CN" altLang="en-US" sz="2000" dirty="0">
                <a:solidFill>
                  <a:srgbClr val="000000"/>
                </a:solidFill>
                <a:latin typeface="微软雅黑" panose="020B0503020204020204" pitchFamily="34" charset="-122"/>
                <a:ea typeface="微软雅黑" panose="020B0503020204020204" pitchFamily="34" charset="-122"/>
              </a:rPr>
              <a:t>）建筑形象具有</a:t>
            </a:r>
            <a:r>
              <a:rPr lang="zh-CN" altLang="en-US" sz="2000" dirty="0">
                <a:solidFill>
                  <a:srgbClr val="FF0000"/>
                </a:solidFill>
                <a:latin typeface="微软雅黑" panose="020B0503020204020204" pitchFamily="34" charset="-122"/>
                <a:ea typeface="微软雅黑" panose="020B0503020204020204" pitchFamily="34" charset="-122"/>
              </a:rPr>
              <a:t>独特的美学文化</a:t>
            </a:r>
            <a:r>
              <a:rPr lang="zh-CN" altLang="en-US" sz="2000" dirty="0">
                <a:solidFill>
                  <a:srgbClr val="000000"/>
                </a:solidFill>
                <a:latin typeface="微软雅黑" panose="020B0503020204020204" pitchFamily="34" charset="-122"/>
                <a:ea typeface="微软雅黑" panose="020B0503020204020204" pitchFamily="34" charset="-122"/>
              </a:rPr>
              <a:t>。</a:t>
            </a:r>
          </a:p>
          <a:p>
            <a:pPr indent="457200">
              <a:lnSpc>
                <a:spcPct val="150000"/>
              </a:lnSpc>
            </a:pPr>
            <a:r>
              <a:rPr lang="zh-CN" altLang="en-US" sz="2000" dirty="0">
                <a:solidFill>
                  <a:srgbClr val="000000"/>
                </a:solidFill>
                <a:latin typeface="微软雅黑" panose="020B0503020204020204" pitchFamily="34" charset="-122"/>
                <a:ea typeface="微软雅黑" panose="020B0503020204020204" pitchFamily="34" charset="-122"/>
              </a:rPr>
              <a:t>（</a:t>
            </a:r>
            <a:r>
              <a:rPr lang="en-US" altLang="zh-CN" sz="2000" dirty="0">
                <a:solidFill>
                  <a:srgbClr val="000000"/>
                </a:solidFill>
                <a:latin typeface="微软雅黑" panose="020B0503020204020204" pitchFamily="34" charset="-122"/>
                <a:ea typeface="微软雅黑" panose="020B0503020204020204" pitchFamily="34" charset="-122"/>
              </a:rPr>
              <a:t>2</a:t>
            </a:r>
            <a:r>
              <a:rPr lang="zh-CN" altLang="en-US" sz="2000" dirty="0">
                <a:solidFill>
                  <a:srgbClr val="000000"/>
                </a:solidFill>
                <a:latin typeface="微软雅黑" panose="020B0503020204020204" pitchFamily="34" charset="-122"/>
                <a:ea typeface="微软雅黑" panose="020B0503020204020204" pitchFamily="34" charset="-122"/>
              </a:rPr>
              <a:t>）建筑形象具有</a:t>
            </a:r>
            <a:r>
              <a:rPr lang="zh-CN" altLang="en-US" sz="2000" dirty="0">
                <a:solidFill>
                  <a:srgbClr val="FF0000"/>
                </a:solidFill>
                <a:latin typeface="微软雅黑" panose="020B0503020204020204" pitchFamily="34" charset="-122"/>
                <a:ea typeface="微软雅黑" panose="020B0503020204020204" pitchFamily="34" charset="-122"/>
              </a:rPr>
              <a:t>人文底蕴和民族文化</a:t>
            </a:r>
            <a:r>
              <a:rPr lang="zh-CN" altLang="en-US" sz="2000" dirty="0">
                <a:solidFill>
                  <a:srgbClr val="000000"/>
                </a:solidFill>
                <a:latin typeface="微软雅黑" panose="020B0503020204020204" pitchFamily="34" charset="-122"/>
                <a:ea typeface="微软雅黑" panose="020B0503020204020204" pitchFamily="34" charset="-122"/>
              </a:rPr>
              <a:t>。</a:t>
            </a:r>
          </a:p>
        </p:txBody>
      </p:sp>
      <p:pic>
        <p:nvPicPr>
          <p:cNvPr id="4098" name="Picture 2">
            <a:extLst>
              <a:ext uri="{FF2B5EF4-FFF2-40B4-BE49-F238E27FC236}">
                <a16:creationId xmlns:a16="http://schemas.microsoft.com/office/drawing/2014/main" id="{133F1AA8-30CC-B155-D8CE-8C7B87EF98C0}"/>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279406" y="3652776"/>
            <a:ext cx="5485288" cy="23853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099" name="Picture 3">
            <a:extLst>
              <a:ext uri="{FF2B5EF4-FFF2-40B4-BE49-F238E27FC236}">
                <a16:creationId xmlns:a16="http://schemas.microsoft.com/office/drawing/2014/main" id="{CE334CB6-34FC-297F-6C7F-FA249D61AC99}"/>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920669" y="3622366"/>
            <a:ext cx="4073920" cy="24157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9998950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BB2F14C-81B5-4033-3476-9AA0A998DEEF}"/>
            </a:ext>
          </a:extLst>
        </p:cNvPr>
        <p:cNvGrpSpPr/>
        <p:nvPr/>
      </p:nvGrpSpPr>
      <p:grpSpPr>
        <a:xfrm>
          <a:off x="0" y="0"/>
          <a:ext cx="0" cy="0"/>
          <a:chOff x="0" y="0"/>
          <a:chExt cx="0" cy="0"/>
        </a:xfrm>
      </p:grpSpPr>
      <p:sp>
        <p:nvSpPr>
          <p:cNvPr id="7" name="矩形 6">
            <a:extLst>
              <a:ext uri="{FF2B5EF4-FFF2-40B4-BE49-F238E27FC236}">
                <a16:creationId xmlns:a16="http://schemas.microsoft.com/office/drawing/2014/main" id="{6BE33C84-104A-1890-A201-F855ABEB57B3}"/>
              </a:ext>
            </a:extLst>
          </p:cNvPr>
          <p:cNvSpPr/>
          <p:nvPr/>
        </p:nvSpPr>
        <p:spPr bwMode="auto">
          <a:xfrm>
            <a:off x="760256" y="495300"/>
            <a:ext cx="10671488" cy="5860436"/>
          </a:xfrm>
          <a:prstGeom prst="rect">
            <a:avLst/>
          </a:prstGeom>
          <a:solidFill>
            <a:schemeClr val="bg1"/>
          </a:solidFill>
          <a:ln w="9525" cap="flat" cmpd="sng" algn="ctr">
            <a:noFill/>
            <a:prstDash val="solid"/>
            <a:round/>
            <a:headEnd type="none" w="med" len="med"/>
            <a:tailEnd type="none" w="med" len="med"/>
          </a:ln>
          <a:effectLst>
            <a:innerShdw blurRad="114300">
              <a:prstClr val="black"/>
            </a:innerShdw>
          </a:effectLst>
        </p:spPr>
        <p:txBody>
          <a:bodyPr/>
          <a:lstStyle/>
          <a:p>
            <a:pPr defTabSz="912495">
              <a:buFont typeface="Arial" panose="020B0604020202020204" pitchFamily="34" charset="0"/>
              <a:buNone/>
              <a:defRPr/>
            </a:pPr>
            <a:endParaRPr lang="zh-CN" altLang="en-US"/>
          </a:p>
        </p:txBody>
      </p:sp>
      <p:pic>
        <p:nvPicPr>
          <p:cNvPr id="2" name="图片 66">
            <a:extLst>
              <a:ext uri="{FF2B5EF4-FFF2-40B4-BE49-F238E27FC236}">
                <a16:creationId xmlns:a16="http://schemas.microsoft.com/office/drawing/2014/main" id="{C37019F2-1476-F850-55A2-463504555E7B}"/>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583" y="-275426"/>
            <a:ext cx="1420998" cy="15361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3" name="直接连接符 67">
            <a:extLst>
              <a:ext uri="{FF2B5EF4-FFF2-40B4-BE49-F238E27FC236}">
                <a16:creationId xmlns:a16="http://schemas.microsoft.com/office/drawing/2014/main" id="{6232539D-A7FD-64F5-A8D2-D07A1F53BC82}"/>
              </a:ext>
            </a:extLst>
          </p:cNvPr>
          <p:cNvCxnSpPr>
            <a:cxnSpLocks noChangeShapeType="1"/>
          </p:cNvCxnSpPr>
          <p:nvPr/>
        </p:nvCxnSpPr>
        <p:spPr bwMode="auto">
          <a:xfrm>
            <a:off x="0" y="1230294"/>
            <a:ext cx="11123613" cy="0"/>
          </a:xfrm>
          <a:prstGeom prst="line">
            <a:avLst/>
          </a:prstGeom>
          <a:noFill/>
          <a:ln w="9525" algn="ctr">
            <a:solidFill>
              <a:srgbClr val="3E6A81"/>
            </a:solidFill>
            <a:round/>
          </a:ln>
        </p:spPr>
      </p:cxnSp>
      <p:sp>
        <p:nvSpPr>
          <p:cNvPr id="4" name="矩形 68">
            <a:extLst>
              <a:ext uri="{FF2B5EF4-FFF2-40B4-BE49-F238E27FC236}">
                <a16:creationId xmlns:a16="http://schemas.microsoft.com/office/drawing/2014/main" id="{1E50A613-CC5E-A3DA-7C72-E01DDEAD76E4}"/>
              </a:ext>
            </a:extLst>
          </p:cNvPr>
          <p:cNvSpPr>
            <a:spLocks noChangeArrowheads="1"/>
          </p:cNvSpPr>
          <p:nvPr/>
        </p:nvSpPr>
        <p:spPr bwMode="auto">
          <a:xfrm>
            <a:off x="1709368" y="410142"/>
            <a:ext cx="9704703" cy="632651"/>
          </a:xfrm>
          <a:prstGeom prst="rect">
            <a:avLst/>
          </a:prstGeom>
          <a:solidFill>
            <a:srgbClr val="3E6A81"/>
          </a:solidFill>
          <a:ln w="9525" algn="ctr">
            <a:solidFill>
              <a:schemeClr val="bg1"/>
            </a:solidFill>
            <a:round/>
          </a:ln>
        </p:spPr>
        <p:txBody>
          <a:bodyPr/>
          <a:lstStyle>
            <a:lvl1pPr defTabSz="911225">
              <a:defRPr>
                <a:solidFill>
                  <a:schemeClr val="tx1"/>
                </a:solidFill>
                <a:latin typeface="Calibri" panose="020F0502020204030204" pitchFamily="34" charset="0"/>
                <a:ea typeface="宋体" panose="02010600030101010101" pitchFamily="2" charset="-122"/>
              </a:defRPr>
            </a:lvl1pPr>
            <a:lvl2pPr defTabSz="911225">
              <a:defRPr>
                <a:solidFill>
                  <a:schemeClr val="tx1"/>
                </a:solidFill>
                <a:latin typeface="Calibri" panose="020F0502020204030204" pitchFamily="34" charset="0"/>
                <a:ea typeface="宋体" panose="02010600030101010101" pitchFamily="2" charset="-122"/>
              </a:defRPr>
            </a:lvl2pPr>
            <a:lvl3pPr defTabSz="911225">
              <a:defRPr>
                <a:solidFill>
                  <a:schemeClr val="tx1"/>
                </a:solidFill>
                <a:latin typeface="Calibri" panose="020F0502020204030204" pitchFamily="34" charset="0"/>
                <a:ea typeface="宋体" panose="02010600030101010101" pitchFamily="2" charset="-122"/>
              </a:defRPr>
            </a:lvl3pPr>
            <a:lvl4pPr defTabSz="911225">
              <a:defRPr>
                <a:solidFill>
                  <a:schemeClr val="tx1"/>
                </a:solidFill>
                <a:latin typeface="Calibri" panose="020F0502020204030204" pitchFamily="34" charset="0"/>
                <a:ea typeface="宋体" panose="02010600030101010101" pitchFamily="2" charset="-122"/>
              </a:defRPr>
            </a:lvl4pPr>
            <a:lvl5pPr defTabSz="911225">
              <a:defRPr>
                <a:solidFill>
                  <a:schemeClr val="tx1"/>
                </a:solidFill>
                <a:latin typeface="Calibri" panose="020F0502020204030204" pitchFamily="34" charset="0"/>
                <a:ea typeface="宋体" panose="02010600030101010101" pitchFamily="2" charset="-122"/>
              </a:defRPr>
            </a:lvl5pPr>
            <a:lvl6pPr marL="22847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7419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1991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6563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buFont typeface="Arial" panose="020B0604020202020204" pitchFamily="34" charset="0"/>
              <a:buNone/>
            </a:pPr>
            <a:endParaRPr lang="zh-CN" altLang="en-US"/>
          </a:p>
        </p:txBody>
      </p:sp>
      <p:sp>
        <p:nvSpPr>
          <p:cNvPr id="5" name="文本框 2">
            <a:extLst>
              <a:ext uri="{FF2B5EF4-FFF2-40B4-BE49-F238E27FC236}">
                <a16:creationId xmlns:a16="http://schemas.microsoft.com/office/drawing/2014/main" id="{39550E71-1382-F504-81C2-2AE1ADA236F7}"/>
              </a:ext>
            </a:extLst>
          </p:cNvPr>
          <p:cNvSpPr txBox="1">
            <a:spLocks noChangeArrowheads="1"/>
          </p:cNvSpPr>
          <p:nvPr/>
        </p:nvSpPr>
        <p:spPr bwMode="auto">
          <a:xfrm>
            <a:off x="1801494" y="492760"/>
            <a:ext cx="698042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2800" b="1" dirty="0">
                <a:solidFill>
                  <a:srgbClr val="FFFFFF"/>
                </a:solidFill>
                <a:latin typeface="微软雅黑" panose="020B0503020204020204" pitchFamily="34" charset="-122"/>
                <a:ea typeface="微软雅黑" panose="020B0503020204020204" pitchFamily="34" charset="-122"/>
                <a:sym typeface="+mn-ea"/>
              </a:rPr>
              <a:t>任务</a:t>
            </a:r>
            <a:r>
              <a:rPr lang="en-US" altLang="zh-CN" sz="2800" b="1" dirty="0">
                <a:solidFill>
                  <a:srgbClr val="FFFFFF"/>
                </a:solidFill>
                <a:latin typeface="微软雅黑" panose="020B0503020204020204" pitchFamily="34" charset="-122"/>
                <a:ea typeface="微软雅黑" panose="020B0503020204020204" pitchFamily="34" charset="-122"/>
                <a:sym typeface="+mn-ea"/>
              </a:rPr>
              <a:t>2.1.1</a:t>
            </a:r>
            <a:r>
              <a:rPr lang="zh-CN" altLang="en-US" sz="2800" b="1" dirty="0">
                <a:solidFill>
                  <a:srgbClr val="FFFFFF"/>
                </a:solidFill>
                <a:latin typeface="微软雅黑" panose="020B0503020204020204" pitchFamily="34" charset="-122"/>
                <a:ea typeface="微软雅黑" panose="020B0503020204020204" pitchFamily="34" charset="-122"/>
                <a:sym typeface="+mn-ea"/>
              </a:rPr>
              <a:t>　事物形象认知</a:t>
            </a:r>
          </a:p>
        </p:txBody>
      </p:sp>
      <p:pic>
        <p:nvPicPr>
          <p:cNvPr id="6" name="图片 72">
            <a:extLst>
              <a:ext uri="{FF2B5EF4-FFF2-40B4-BE49-F238E27FC236}">
                <a16:creationId xmlns:a16="http://schemas.microsoft.com/office/drawing/2014/main" id="{C7DA98B3-D949-2B7F-51A5-A89EAB989FDA}"/>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flipH="1">
            <a:off x="1064802" y="13888"/>
            <a:ext cx="925198" cy="9908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文本框 12">
            <a:extLst>
              <a:ext uri="{FF2B5EF4-FFF2-40B4-BE49-F238E27FC236}">
                <a16:creationId xmlns:a16="http://schemas.microsoft.com/office/drawing/2014/main" id="{E0B5F2FB-3660-A98E-FA88-1F28D78E6712}"/>
              </a:ext>
            </a:extLst>
          </p:cNvPr>
          <p:cNvSpPr txBox="1"/>
          <p:nvPr/>
        </p:nvSpPr>
        <p:spPr>
          <a:xfrm>
            <a:off x="908828" y="4636333"/>
            <a:ext cx="7746714" cy="369332"/>
          </a:xfrm>
          <a:prstGeom prst="rect">
            <a:avLst/>
          </a:prstGeom>
          <a:noFill/>
        </p:spPr>
        <p:txBody>
          <a:bodyPr wrap="square" rtlCol="0">
            <a:spAutoFit/>
          </a:bodyPr>
          <a:lstStyle/>
          <a:p>
            <a:r>
              <a:rPr lang="zh-CN" altLang="en-US" dirty="0">
                <a:latin typeface="黑体" panose="02010609060101010101" pitchFamily="49" charset="-122"/>
                <a:ea typeface="黑体" panose="02010609060101010101" pitchFamily="49" charset="-122"/>
              </a:rPr>
              <a:t>　</a:t>
            </a:r>
          </a:p>
        </p:txBody>
      </p:sp>
      <p:sp>
        <p:nvSpPr>
          <p:cNvPr id="8" name="文本框 7">
            <a:extLst>
              <a:ext uri="{FF2B5EF4-FFF2-40B4-BE49-F238E27FC236}">
                <a16:creationId xmlns:a16="http://schemas.microsoft.com/office/drawing/2014/main" id="{B52E9A14-A9FE-0CE1-8693-CC0E30076B72}"/>
              </a:ext>
            </a:extLst>
          </p:cNvPr>
          <p:cNvSpPr txBox="1"/>
          <p:nvPr/>
        </p:nvSpPr>
        <p:spPr>
          <a:xfrm>
            <a:off x="908828" y="1268394"/>
            <a:ext cx="10309449" cy="1884618"/>
          </a:xfrm>
          <a:prstGeom prst="rect">
            <a:avLst/>
          </a:prstGeom>
          <a:noFill/>
        </p:spPr>
        <p:txBody>
          <a:bodyPr wrap="square" rtlCol="0">
            <a:spAutoFit/>
          </a:bodyPr>
          <a:lstStyle/>
          <a:p>
            <a:pPr indent="457200">
              <a:lnSpc>
                <a:spcPct val="150000"/>
              </a:lnSpc>
            </a:pPr>
            <a:r>
              <a:rPr lang="en-US" altLang="zh-CN" sz="2000" b="1" dirty="0">
                <a:solidFill>
                  <a:srgbClr val="000000"/>
                </a:solidFill>
                <a:latin typeface="微软雅黑" panose="020B0503020204020204" pitchFamily="34" charset="-122"/>
                <a:ea typeface="微软雅黑" panose="020B0503020204020204" pitchFamily="34" charset="-122"/>
              </a:rPr>
              <a:t>7</a:t>
            </a:r>
            <a:r>
              <a:rPr lang="zh-CN" altLang="en-US" sz="2000" b="1" dirty="0">
                <a:solidFill>
                  <a:srgbClr val="000000"/>
                </a:solidFill>
                <a:latin typeface="微软雅黑" panose="020B0503020204020204" pitchFamily="34" charset="-122"/>
                <a:ea typeface="微软雅黑" panose="020B0503020204020204" pitchFamily="34" charset="-122"/>
              </a:rPr>
              <a:t>．人物形象</a:t>
            </a:r>
          </a:p>
          <a:p>
            <a:pPr indent="457200">
              <a:lnSpc>
                <a:spcPct val="150000"/>
              </a:lnSpc>
            </a:pPr>
            <a:r>
              <a:rPr lang="zh-CN" altLang="en-US" sz="2000" dirty="0">
                <a:solidFill>
                  <a:srgbClr val="000000"/>
                </a:solidFill>
                <a:latin typeface="微软雅黑" panose="020B0503020204020204" pitchFamily="34" charset="-122"/>
                <a:ea typeface="微软雅黑" panose="020B0503020204020204" pitchFamily="34" charset="-122"/>
              </a:rPr>
              <a:t>人物形象与事物形象的区别在于形象主体的不同，即每个人物形象的</a:t>
            </a:r>
            <a:r>
              <a:rPr lang="zh-CN" altLang="en-US" sz="2000" dirty="0">
                <a:solidFill>
                  <a:srgbClr val="FF0000"/>
                </a:solidFill>
                <a:latin typeface="微软雅黑" panose="020B0503020204020204" pitchFamily="34" charset="-122"/>
                <a:ea typeface="微软雅黑" panose="020B0503020204020204" pitchFamily="34" charset="-122"/>
              </a:rPr>
              <a:t>唯一性、特殊性</a:t>
            </a:r>
            <a:r>
              <a:rPr lang="zh-CN" altLang="en-US" sz="2000" dirty="0">
                <a:solidFill>
                  <a:srgbClr val="000000"/>
                </a:solidFill>
                <a:latin typeface="微软雅黑" panose="020B0503020204020204" pitchFamily="34" charset="-122"/>
                <a:ea typeface="微软雅黑" panose="020B0503020204020204" pitchFamily="34" charset="-122"/>
              </a:rPr>
              <a:t>。人物形象是指通过展现人的精神面貌、性格特征、仪容仪表等，来引起他人思想或感情的活动。</a:t>
            </a:r>
          </a:p>
        </p:txBody>
      </p:sp>
      <p:pic>
        <p:nvPicPr>
          <p:cNvPr id="9" name="图片 3">
            <a:extLst>
              <a:ext uri="{FF2B5EF4-FFF2-40B4-BE49-F238E27FC236}">
                <a16:creationId xmlns:a16="http://schemas.microsoft.com/office/drawing/2014/main" id="{69F0FD7E-7FF5-AC39-3BDB-85EECB93ABCF}"/>
              </a:ext>
            </a:extLst>
          </p:cNvPr>
          <p:cNvPicPr>
            <a:picLocks noChangeAspect="1"/>
          </p:cNvPicPr>
          <p:nvPr>
            <p:custDataLst>
              <p:tags r:id="rId1"/>
            </p:custDataLst>
          </p:nvPr>
        </p:nvPicPr>
        <p:blipFill>
          <a:blip r:embed="rId6">
            <a:extLst>
              <a:ext uri="{28A0092B-C50C-407E-A947-70E740481C1C}">
                <a14:useLocalDpi xmlns:a14="http://schemas.microsoft.com/office/drawing/2010/main" val="0"/>
              </a:ext>
            </a:extLst>
          </a:blip>
          <a:srcRect/>
          <a:stretch>
            <a:fillRect/>
          </a:stretch>
        </p:blipFill>
        <p:spPr bwMode="auto">
          <a:xfrm>
            <a:off x="8732838" y="2238010"/>
            <a:ext cx="4273550" cy="46199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05884536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47F32B9-AA43-188F-56F9-9B9F09FFECA3}"/>
            </a:ext>
          </a:extLst>
        </p:cNvPr>
        <p:cNvGrpSpPr/>
        <p:nvPr/>
      </p:nvGrpSpPr>
      <p:grpSpPr>
        <a:xfrm>
          <a:off x="0" y="0"/>
          <a:ext cx="0" cy="0"/>
          <a:chOff x="0" y="0"/>
          <a:chExt cx="0" cy="0"/>
        </a:xfrm>
      </p:grpSpPr>
      <p:sp>
        <p:nvSpPr>
          <p:cNvPr id="7" name="矩形 6">
            <a:extLst>
              <a:ext uri="{FF2B5EF4-FFF2-40B4-BE49-F238E27FC236}">
                <a16:creationId xmlns:a16="http://schemas.microsoft.com/office/drawing/2014/main" id="{148DB236-21F2-D57C-223A-B6EC5AB221A5}"/>
              </a:ext>
            </a:extLst>
          </p:cNvPr>
          <p:cNvSpPr/>
          <p:nvPr/>
        </p:nvSpPr>
        <p:spPr bwMode="auto">
          <a:xfrm>
            <a:off x="760256" y="495300"/>
            <a:ext cx="10671488" cy="5860436"/>
          </a:xfrm>
          <a:prstGeom prst="rect">
            <a:avLst/>
          </a:prstGeom>
          <a:solidFill>
            <a:schemeClr val="bg1"/>
          </a:solidFill>
          <a:ln w="9525" cap="flat" cmpd="sng" algn="ctr">
            <a:noFill/>
            <a:prstDash val="solid"/>
            <a:round/>
            <a:headEnd type="none" w="med" len="med"/>
            <a:tailEnd type="none" w="med" len="med"/>
          </a:ln>
          <a:effectLst>
            <a:innerShdw blurRad="114300">
              <a:prstClr val="black"/>
            </a:innerShdw>
          </a:effectLst>
        </p:spPr>
        <p:txBody>
          <a:bodyPr/>
          <a:lstStyle/>
          <a:p>
            <a:pPr defTabSz="912495">
              <a:buFont typeface="Arial" panose="020B0604020202020204" pitchFamily="34" charset="0"/>
              <a:buNone/>
              <a:defRPr/>
            </a:pPr>
            <a:endParaRPr lang="zh-CN" altLang="en-US"/>
          </a:p>
        </p:txBody>
      </p:sp>
      <p:pic>
        <p:nvPicPr>
          <p:cNvPr id="2" name="图片 66">
            <a:extLst>
              <a:ext uri="{FF2B5EF4-FFF2-40B4-BE49-F238E27FC236}">
                <a16:creationId xmlns:a16="http://schemas.microsoft.com/office/drawing/2014/main" id="{82CC0929-F356-ACCE-1B8D-FA6478D9AB72}"/>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583" y="-275426"/>
            <a:ext cx="1420998" cy="15361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3" name="直接连接符 67">
            <a:extLst>
              <a:ext uri="{FF2B5EF4-FFF2-40B4-BE49-F238E27FC236}">
                <a16:creationId xmlns:a16="http://schemas.microsoft.com/office/drawing/2014/main" id="{89B7D962-480A-3557-0D43-73EDAE06B71D}"/>
              </a:ext>
            </a:extLst>
          </p:cNvPr>
          <p:cNvCxnSpPr>
            <a:cxnSpLocks noChangeShapeType="1"/>
          </p:cNvCxnSpPr>
          <p:nvPr/>
        </p:nvCxnSpPr>
        <p:spPr bwMode="auto">
          <a:xfrm>
            <a:off x="0" y="1230294"/>
            <a:ext cx="11123613" cy="0"/>
          </a:xfrm>
          <a:prstGeom prst="line">
            <a:avLst/>
          </a:prstGeom>
          <a:noFill/>
          <a:ln w="9525" algn="ctr">
            <a:solidFill>
              <a:srgbClr val="3E6A81"/>
            </a:solidFill>
            <a:round/>
          </a:ln>
        </p:spPr>
      </p:cxnSp>
      <p:sp>
        <p:nvSpPr>
          <p:cNvPr id="4" name="矩形 68">
            <a:extLst>
              <a:ext uri="{FF2B5EF4-FFF2-40B4-BE49-F238E27FC236}">
                <a16:creationId xmlns:a16="http://schemas.microsoft.com/office/drawing/2014/main" id="{381E2526-BAD0-74EE-1D59-AFDDDE4BC9F7}"/>
              </a:ext>
            </a:extLst>
          </p:cNvPr>
          <p:cNvSpPr>
            <a:spLocks noChangeArrowheads="1"/>
          </p:cNvSpPr>
          <p:nvPr/>
        </p:nvSpPr>
        <p:spPr bwMode="auto">
          <a:xfrm>
            <a:off x="1709368" y="410142"/>
            <a:ext cx="9704703" cy="632651"/>
          </a:xfrm>
          <a:prstGeom prst="rect">
            <a:avLst/>
          </a:prstGeom>
          <a:solidFill>
            <a:srgbClr val="3E6A81"/>
          </a:solidFill>
          <a:ln w="9525" algn="ctr">
            <a:solidFill>
              <a:schemeClr val="bg1"/>
            </a:solidFill>
            <a:round/>
          </a:ln>
        </p:spPr>
        <p:txBody>
          <a:bodyPr/>
          <a:lstStyle>
            <a:lvl1pPr defTabSz="911225">
              <a:defRPr>
                <a:solidFill>
                  <a:schemeClr val="tx1"/>
                </a:solidFill>
                <a:latin typeface="Calibri" panose="020F0502020204030204" pitchFamily="34" charset="0"/>
                <a:ea typeface="宋体" panose="02010600030101010101" pitchFamily="2" charset="-122"/>
              </a:defRPr>
            </a:lvl1pPr>
            <a:lvl2pPr defTabSz="911225">
              <a:defRPr>
                <a:solidFill>
                  <a:schemeClr val="tx1"/>
                </a:solidFill>
                <a:latin typeface="Calibri" panose="020F0502020204030204" pitchFamily="34" charset="0"/>
                <a:ea typeface="宋体" panose="02010600030101010101" pitchFamily="2" charset="-122"/>
              </a:defRPr>
            </a:lvl2pPr>
            <a:lvl3pPr defTabSz="911225">
              <a:defRPr>
                <a:solidFill>
                  <a:schemeClr val="tx1"/>
                </a:solidFill>
                <a:latin typeface="Calibri" panose="020F0502020204030204" pitchFamily="34" charset="0"/>
                <a:ea typeface="宋体" panose="02010600030101010101" pitchFamily="2" charset="-122"/>
              </a:defRPr>
            </a:lvl3pPr>
            <a:lvl4pPr defTabSz="911225">
              <a:defRPr>
                <a:solidFill>
                  <a:schemeClr val="tx1"/>
                </a:solidFill>
                <a:latin typeface="Calibri" panose="020F0502020204030204" pitchFamily="34" charset="0"/>
                <a:ea typeface="宋体" panose="02010600030101010101" pitchFamily="2" charset="-122"/>
              </a:defRPr>
            </a:lvl4pPr>
            <a:lvl5pPr defTabSz="911225">
              <a:defRPr>
                <a:solidFill>
                  <a:schemeClr val="tx1"/>
                </a:solidFill>
                <a:latin typeface="Calibri" panose="020F0502020204030204" pitchFamily="34" charset="0"/>
                <a:ea typeface="宋体" panose="02010600030101010101" pitchFamily="2" charset="-122"/>
              </a:defRPr>
            </a:lvl5pPr>
            <a:lvl6pPr marL="22847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7419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1991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6563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buFont typeface="Arial" panose="020B0604020202020204" pitchFamily="34" charset="0"/>
              <a:buNone/>
            </a:pPr>
            <a:endParaRPr lang="zh-CN" altLang="en-US"/>
          </a:p>
        </p:txBody>
      </p:sp>
      <p:sp>
        <p:nvSpPr>
          <p:cNvPr id="5" name="文本框 2">
            <a:extLst>
              <a:ext uri="{FF2B5EF4-FFF2-40B4-BE49-F238E27FC236}">
                <a16:creationId xmlns:a16="http://schemas.microsoft.com/office/drawing/2014/main" id="{99E7406F-3421-8A1D-1838-2B925FC8FA8D}"/>
              </a:ext>
            </a:extLst>
          </p:cNvPr>
          <p:cNvSpPr txBox="1">
            <a:spLocks noChangeArrowheads="1"/>
          </p:cNvSpPr>
          <p:nvPr/>
        </p:nvSpPr>
        <p:spPr bwMode="auto">
          <a:xfrm>
            <a:off x="1801494" y="492760"/>
            <a:ext cx="698042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2800" b="1" dirty="0">
                <a:solidFill>
                  <a:srgbClr val="FFFFFF"/>
                </a:solidFill>
                <a:latin typeface="微软雅黑" panose="020B0503020204020204" pitchFamily="34" charset="-122"/>
                <a:ea typeface="微软雅黑" panose="020B0503020204020204" pitchFamily="34" charset="-122"/>
                <a:sym typeface="+mn-ea"/>
              </a:rPr>
              <a:t>任务</a:t>
            </a:r>
            <a:r>
              <a:rPr lang="en-US" altLang="zh-CN" sz="2800" b="1" dirty="0">
                <a:solidFill>
                  <a:srgbClr val="FFFFFF"/>
                </a:solidFill>
                <a:latin typeface="微软雅黑" panose="020B0503020204020204" pitchFamily="34" charset="-122"/>
                <a:ea typeface="微软雅黑" panose="020B0503020204020204" pitchFamily="34" charset="-122"/>
                <a:sym typeface="+mn-ea"/>
              </a:rPr>
              <a:t>2.1.1</a:t>
            </a:r>
            <a:r>
              <a:rPr lang="zh-CN" altLang="en-US" sz="2800" b="1" dirty="0">
                <a:solidFill>
                  <a:srgbClr val="FFFFFF"/>
                </a:solidFill>
                <a:latin typeface="微软雅黑" panose="020B0503020204020204" pitchFamily="34" charset="-122"/>
                <a:ea typeface="微软雅黑" panose="020B0503020204020204" pitchFamily="34" charset="-122"/>
                <a:sym typeface="+mn-ea"/>
              </a:rPr>
              <a:t>　事物形象认知</a:t>
            </a:r>
          </a:p>
        </p:txBody>
      </p:sp>
      <p:pic>
        <p:nvPicPr>
          <p:cNvPr id="6" name="图片 72">
            <a:extLst>
              <a:ext uri="{FF2B5EF4-FFF2-40B4-BE49-F238E27FC236}">
                <a16:creationId xmlns:a16="http://schemas.microsoft.com/office/drawing/2014/main" id="{DED76A03-7C3C-DD49-D928-4384CE3156B7}"/>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flipH="1">
            <a:off x="1064802" y="13888"/>
            <a:ext cx="925198" cy="9908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文本框 12">
            <a:extLst>
              <a:ext uri="{FF2B5EF4-FFF2-40B4-BE49-F238E27FC236}">
                <a16:creationId xmlns:a16="http://schemas.microsoft.com/office/drawing/2014/main" id="{27C89536-9609-B252-E2E0-91E1E57C2254}"/>
              </a:ext>
            </a:extLst>
          </p:cNvPr>
          <p:cNvSpPr txBox="1"/>
          <p:nvPr/>
        </p:nvSpPr>
        <p:spPr>
          <a:xfrm>
            <a:off x="908828" y="4636333"/>
            <a:ext cx="7746714" cy="369332"/>
          </a:xfrm>
          <a:prstGeom prst="rect">
            <a:avLst/>
          </a:prstGeom>
          <a:noFill/>
        </p:spPr>
        <p:txBody>
          <a:bodyPr wrap="square" rtlCol="0">
            <a:spAutoFit/>
          </a:bodyPr>
          <a:lstStyle/>
          <a:p>
            <a:r>
              <a:rPr lang="zh-CN" altLang="en-US" dirty="0">
                <a:latin typeface="黑体" panose="02010609060101010101" pitchFamily="49" charset="-122"/>
                <a:ea typeface="黑体" panose="02010609060101010101" pitchFamily="49" charset="-122"/>
              </a:rPr>
              <a:t>　</a:t>
            </a:r>
          </a:p>
        </p:txBody>
      </p:sp>
      <p:sp>
        <p:nvSpPr>
          <p:cNvPr id="8" name="文本框 7">
            <a:extLst>
              <a:ext uri="{FF2B5EF4-FFF2-40B4-BE49-F238E27FC236}">
                <a16:creationId xmlns:a16="http://schemas.microsoft.com/office/drawing/2014/main" id="{226AF468-3428-4AC2-4B54-FCEF34CF3FFC}"/>
              </a:ext>
            </a:extLst>
          </p:cNvPr>
          <p:cNvSpPr txBox="1"/>
          <p:nvPr/>
        </p:nvSpPr>
        <p:spPr>
          <a:xfrm>
            <a:off x="908828" y="1268394"/>
            <a:ext cx="10309449" cy="1884618"/>
          </a:xfrm>
          <a:prstGeom prst="rect">
            <a:avLst/>
          </a:prstGeom>
          <a:noFill/>
        </p:spPr>
        <p:txBody>
          <a:bodyPr wrap="square" rtlCol="0">
            <a:spAutoFit/>
          </a:bodyPr>
          <a:lstStyle/>
          <a:p>
            <a:pPr indent="457200">
              <a:lnSpc>
                <a:spcPct val="150000"/>
              </a:lnSpc>
            </a:pPr>
            <a:r>
              <a:rPr lang="en-US" altLang="zh-CN" sz="2000" b="1" dirty="0">
                <a:solidFill>
                  <a:srgbClr val="000000"/>
                </a:solidFill>
                <a:latin typeface="微软雅黑" panose="020B0503020204020204" pitchFamily="34" charset="-122"/>
                <a:ea typeface="微软雅黑" panose="020B0503020204020204" pitchFamily="34" charset="-122"/>
              </a:rPr>
              <a:t>2.1.1.5   </a:t>
            </a:r>
            <a:r>
              <a:rPr lang="zh-CN" altLang="en-US" sz="2000" b="1" dirty="0">
                <a:solidFill>
                  <a:srgbClr val="000000"/>
                </a:solidFill>
                <a:latin typeface="微软雅黑" panose="020B0503020204020204" pitchFamily="34" charset="-122"/>
                <a:ea typeface="微软雅黑" panose="020B0503020204020204" pitchFamily="34" charset="-122"/>
              </a:rPr>
              <a:t>素质素养养成</a:t>
            </a:r>
          </a:p>
          <a:p>
            <a:pPr indent="457200">
              <a:lnSpc>
                <a:spcPct val="150000"/>
              </a:lnSpc>
            </a:pPr>
            <a:r>
              <a:rPr lang="zh-CN" altLang="en-US" sz="2000" dirty="0">
                <a:solidFill>
                  <a:srgbClr val="000000"/>
                </a:solidFill>
                <a:latin typeface="微软雅黑" panose="020B0503020204020204" pitchFamily="34" charset="-122"/>
                <a:ea typeface="微软雅黑" panose="020B0503020204020204" pitchFamily="34" charset="-122"/>
              </a:rPr>
              <a:t>（</a:t>
            </a:r>
            <a:r>
              <a:rPr lang="en-US" altLang="zh-CN" sz="2000" dirty="0">
                <a:solidFill>
                  <a:srgbClr val="000000"/>
                </a:solidFill>
                <a:latin typeface="微软雅黑" panose="020B0503020204020204" pitchFamily="34" charset="-122"/>
                <a:ea typeface="微软雅黑" panose="020B0503020204020204" pitchFamily="34" charset="-122"/>
              </a:rPr>
              <a:t>1</a:t>
            </a:r>
            <a:r>
              <a:rPr lang="zh-CN" altLang="en-US" sz="2000" dirty="0">
                <a:solidFill>
                  <a:srgbClr val="000000"/>
                </a:solidFill>
                <a:latin typeface="微软雅黑" panose="020B0503020204020204" pitchFamily="34" charset="-122"/>
                <a:ea typeface="微软雅黑" panose="020B0503020204020204" pitchFamily="34" charset="-122"/>
              </a:rPr>
              <a:t>）在学习理解事物形象的基本概念的同时，要具有行业认同感和自豪感。</a:t>
            </a:r>
          </a:p>
          <a:p>
            <a:pPr indent="457200">
              <a:lnSpc>
                <a:spcPct val="150000"/>
              </a:lnSpc>
            </a:pPr>
            <a:r>
              <a:rPr lang="zh-CN" altLang="en-US" sz="2000" dirty="0">
                <a:solidFill>
                  <a:srgbClr val="000000"/>
                </a:solidFill>
                <a:latin typeface="微软雅黑" panose="020B0503020204020204" pitchFamily="34" charset="-122"/>
                <a:ea typeface="微软雅黑" panose="020B0503020204020204" pitchFamily="34" charset="-122"/>
              </a:rPr>
              <a:t>（</a:t>
            </a:r>
            <a:r>
              <a:rPr lang="en-US" altLang="zh-CN" sz="2000" dirty="0">
                <a:solidFill>
                  <a:srgbClr val="000000"/>
                </a:solidFill>
                <a:latin typeface="微软雅黑" panose="020B0503020204020204" pitchFamily="34" charset="-122"/>
                <a:ea typeface="微软雅黑" panose="020B0503020204020204" pitchFamily="34" charset="-122"/>
              </a:rPr>
              <a:t>2</a:t>
            </a:r>
            <a:r>
              <a:rPr lang="zh-CN" altLang="en-US" sz="2000" dirty="0">
                <a:solidFill>
                  <a:srgbClr val="000000"/>
                </a:solidFill>
                <a:latin typeface="微软雅黑" panose="020B0503020204020204" pitchFamily="34" charset="-122"/>
                <a:ea typeface="微软雅黑" panose="020B0503020204020204" pitchFamily="34" charset="-122"/>
              </a:rPr>
              <a:t>）在理论学习中，要建立正确的社会价值观和崇高的爱国主义精神。</a:t>
            </a:r>
          </a:p>
          <a:p>
            <a:pPr indent="457200">
              <a:lnSpc>
                <a:spcPct val="150000"/>
              </a:lnSpc>
            </a:pPr>
            <a:r>
              <a:rPr lang="zh-CN" altLang="en-US" sz="2000" dirty="0">
                <a:solidFill>
                  <a:srgbClr val="000000"/>
                </a:solidFill>
                <a:latin typeface="微软雅黑" panose="020B0503020204020204" pitchFamily="34" charset="-122"/>
                <a:ea typeface="微软雅黑" panose="020B0503020204020204" pitchFamily="34" charset="-122"/>
              </a:rPr>
              <a:t>（</a:t>
            </a:r>
            <a:r>
              <a:rPr lang="en-US" altLang="zh-CN" sz="2000" dirty="0">
                <a:solidFill>
                  <a:srgbClr val="000000"/>
                </a:solidFill>
                <a:latin typeface="微软雅黑" panose="020B0503020204020204" pitchFamily="34" charset="-122"/>
                <a:ea typeface="微软雅黑" panose="020B0503020204020204" pitchFamily="34" charset="-122"/>
              </a:rPr>
              <a:t>3</a:t>
            </a:r>
            <a:r>
              <a:rPr lang="zh-CN" altLang="en-US" sz="2000" dirty="0">
                <a:solidFill>
                  <a:srgbClr val="000000"/>
                </a:solidFill>
                <a:latin typeface="微软雅黑" panose="020B0503020204020204" pitchFamily="34" charset="-122"/>
                <a:ea typeface="微软雅黑" panose="020B0503020204020204" pitchFamily="34" charset="-122"/>
              </a:rPr>
              <a:t>）在认知形象概念的过程中，要养成善于学习、善于思考的好习惯。</a:t>
            </a:r>
            <a:endParaRPr lang="en-US" altLang="zh-CN" sz="2000" dirty="0">
              <a:solidFill>
                <a:srgbClr val="000000"/>
              </a:solidFill>
              <a:latin typeface="微软雅黑" panose="020B0503020204020204" pitchFamily="34" charset="-122"/>
              <a:ea typeface="微软雅黑" panose="020B0503020204020204" pitchFamily="34" charset="-122"/>
            </a:endParaRPr>
          </a:p>
        </p:txBody>
      </p:sp>
      <p:pic>
        <p:nvPicPr>
          <p:cNvPr id="9" name="图片 3">
            <a:extLst>
              <a:ext uri="{FF2B5EF4-FFF2-40B4-BE49-F238E27FC236}">
                <a16:creationId xmlns:a16="http://schemas.microsoft.com/office/drawing/2014/main" id="{0B7F5CDF-D9DB-B997-E72E-427E6820AF36}"/>
              </a:ext>
            </a:extLst>
          </p:cNvPr>
          <p:cNvPicPr>
            <a:picLocks noChangeAspect="1"/>
          </p:cNvPicPr>
          <p:nvPr>
            <p:custDataLst>
              <p:tags r:id="rId1"/>
            </p:custDataLst>
          </p:nvPr>
        </p:nvPicPr>
        <p:blipFill>
          <a:blip r:embed="rId6">
            <a:extLst>
              <a:ext uri="{28A0092B-C50C-407E-A947-70E740481C1C}">
                <a14:useLocalDpi xmlns:a14="http://schemas.microsoft.com/office/drawing/2010/main" val="0"/>
              </a:ext>
            </a:extLst>
          </a:blip>
          <a:srcRect/>
          <a:stretch>
            <a:fillRect/>
          </a:stretch>
        </p:blipFill>
        <p:spPr bwMode="auto">
          <a:xfrm>
            <a:off x="8732838" y="2238010"/>
            <a:ext cx="4273550" cy="46199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92478096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CCE86C0-ADD9-650E-8201-2AA6E701BC91}"/>
            </a:ext>
          </a:extLst>
        </p:cNvPr>
        <p:cNvGrpSpPr/>
        <p:nvPr/>
      </p:nvGrpSpPr>
      <p:grpSpPr>
        <a:xfrm>
          <a:off x="0" y="0"/>
          <a:ext cx="0" cy="0"/>
          <a:chOff x="0" y="0"/>
          <a:chExt cx="0" cy="0"/>
        </a:xfrm>
      </p:grpSpPr>
      <p:sp>
        <p:nvSpPr>
          <p:cNvPr id="7" name="矩形 6">
            <a:extLst>
              <a:ext uri="{FF2B5EF4-FFF2-40B4-BE49-F238E27FC236}">
                <a16:creationId xmlns:a16="http://schemas.microsoft.com/office/drawing/2014/main" id="{1CC2DA1F-1895-801B-3D6C-1F93F99E6136}"/>
              </a:ext>
            </a:extLst>
          </p:cNvPr>
          <p:cNvSpPr/>
          <p:nvPr/>
        </p:nvSpPr>
        <p:spPr bwMode="auto">
          <a:xfrm>
            <a:off x="760256" y="495300"/>
            <a:ext cx="10671488" cy="5860436"/>
          </a:xfrm>
          <a:prstGeom prst="rect">
            <a:avLst/>
          </a:prstGeom>
          <a:solidFill>
            <a:schemeClr val="bg1"/>
          </a:solidFill>
          <a:ln w="9525" cap="flat" cmpd="sng" algn="ctr">
            <a:noFill/>
            <a:prstDash val="solid"/>
            <a:round/>
            <a:headEnd type="none" w="med" len="med"/>
            <a:tailEnd type="none" w="med" len="med"/>
          </a:ln>
          <a:effectLst>
            <a:innerShdw blurRad="114300">
              <a:prstClr val="black"/>
            </a:innerShdw>
          </a:effectLst>
        </p:spPr>
        <p:txBody>
          <a:bodyPr/>
          <a:lstStyle/>
          <a:p>
            <a:pPr defTabSz="912495">
              <a:buFont typeface="Arial" panose="020B0604020202020204" pitchFamily="34" charset="0"/>
              <a:buNone/>
              <a:defRPr/>
            </a:pPr>
            <a:endParaRPr lang="zh-CN" altLang="en-US"/>
          </a:p>
        </p:txBody>
      </p:sp>
      <p:pic>
        <p:nvPicPr>
          <p:cNvPr id="2" name="图片 66">
            <a:extLst>
              <a:ext uri="{FF2B5EF4-FFF2-40B4-BE49-F238E27FC236}">
                <a16:creationId xmlns:a16="http://schemas.microsoft.com/office/drawing/2014/main" id="{DFD0D34C-67F7-C3F9-E4CB-C1460F44CE18}"/>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83" y="-275426"/>
            <a:ext cx="1420998" cy="15361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3" name="直接连接符 67">
            <a:extLst>
              <a:ext uri="{FF2B5EF4-FFF2-40B4-BE49-F238E27FC236}">
                <a16:creationId xmlns:a16="http://schemas.microsoft.com/office/drawing/2014/main" id="{D0C27E95-C5E5-12FA-E605-1415435ADA99}"/>
              </a:ext>
            </a:extLst>
          </p:cNvPr>
          <p:cNvCxnSpPr>
            <a:cxnSpLocks noChangeShapeType="1"/>
          </p:cNvCxnSpPr>
          <p:nvPr/>
        </p:nvCxnSpPr>
        <p:spPr bwMode="auto">
          <a:xfrm>
            <a:off x="0" y="1230294"/>
            <a:ext cx="11123613" cy="0"/>
          </a:xfrm>
          <a:prstGeom prst="line">
            <a:avLst/>
          </a:prstGeom>
          <a:noFill/>
          <a:ln w="9525" algn="ctr">
            <a:solidFill>
              <a:srgbClr val="3E6A81"/>
            </a:solidFill>
            <a:round/>
          </a:ln>
        </p:spPr>
      </p:cxnSp>
      <p:sp>
        <p:nvSpPr>
          <p:cNvPr id="4" name="矩形 68">
            <a:extLst>
              <a:ext uri="{FF2B5EF4-FFF2-40B4-BE49-F238E27FC236}">
                <a16:creationId xmlns:a16="http://schemas.microsoft.com/office/drawing/2014/main" id="{938C449B-D954-2F42-DB95-7F423441C24E}"/>
              </a:ext>
            </a:extLst>
          </p:cNvPr>
          <p:cNvSpPr>
            <a:spLocks noChangeArrowheads="1"/>
          </p:cNvSpPr>
          <p:nvPr/>
        </p:nvSpPr>
        <p:spPr bwMode="auto">
          <a:xfrm>
            <a:off x="1709368" y="410142"/>
            <a:ext cx="9704703" cy="632651"/>
          </a:xfrm>
          <a:prstGeom prst="rect">
            <a:avLst/>
          </a:prstGeom>
          <a:solidFill>
            <a:srgbClr val="3E6A81"/>
          </a:solidFill>
          <a:ln w="9525" algn="ctr">
            <a:solidFill>
              <a:schemeClr val="bg1"/>
            </a:solidFill>
            <a:round/>
          </a:ln>
        </p:spPr>
        <p:txBody>
          <a:bodyPr/>
          <a:lstStyle>
            <a:lvl1pPr defTabSz="911225">
              <a:defRPr>
                <a:solidFill>
                  <a:schemeClr val="tx1"/>
                </a:solidFill>
                <a:latin typeface="Calibri" panose="020F0502020204030204" pitchFamily="34" charset="0"/>
                <a:ea typeface="宋体" panose="02010600030101010101" pitchFamily="2" charset="-122"/>
              </a:defRPr>
            </a:lvl1pPr>
            <a:lvl2pPr defTabSz="911225">
              <a:defRPr>
                <a:solidFill>
                  <a:schemeClr val="tx1"/>
                </a:solidFill>
                <a:latin typeface="Calibri" panose="020F0502020204030204" pitchFamily="34" charset="0"/>
                <a:ea typeface="宋体" panose="02010600030101010101" pitchFamily="2" charset="-122"/>
              </a:defRPr>
            </a:lvl2pPr>
            <a:lvl3pPr defTabSz="911225">
              <a:defRPr>
                <a:solidFill>
                  <a:schemeClr val="tx1"/>
                </a:solidFill>
                <a:latin typeface="Calibri" panose="020F0502020204030204" pitchFamily="34" charset="0"/>
                <a:ea typeface="宋体" panose="02010600030101010101" pitchFamily="2" charset="-122"/>
              </a:defRPr>
            </a:lvl3pPr>
            <a:lvl4pPr defTabSz="911225">
              <a:defRPr>
                <a:solidFill>
                  <a:schemeClr val="tx1"/>
                </a:solidFill>
                <a:latin typeface="Calibri" panose="020F0502020204030204" pitchFamily="34" charset="0"/>
                <a:ea typeface="宋体" panose="02010600030101010101" pitchFamily="2" charset="-122"/>
              </a:defRPr>
            </a:lvl4pPr>
            <a:lvl5pPr defTabSz="911225">
              <a:defRPr>
                <a:solidFill>
                  <a:schemeClr val="tx1"/>
                </a:solidFill>
                <a:latin typeface="Calibri" panose="020F0502020204030204" pitchFamily="34" charset="0"/>
                <a:ea typeface="宋体" panose="02010600030101010101" pitchFamily="2" charset="-122"/>
              </a:defRPr>
            </a:lvl5pPr>
            <a:lvl6pPr marL="22847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7419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1991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6563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buFont typeface="Arial" panose="020B0604020202020204" pitchFamily="34" charset="0"/>
              <a:buNone/>
            </a:pPr>
            <a:endParaRPr lang="zh-CN" altLang="en-US"/>
          </a:p>
        </p:txBody>
      </p:sp>
      <p:sp>
        <p:nvSpPr>
          <p:cNvPr id="5" name="文本框 2">
            <a:extLst>
              <a:ext uri="{FF2B5EF4-FFF2-40B4-BE49-F238E27FC236}">
                <a16:creationId xmlns:a16="http://schemas.microsoft.com/office/drawing/2014/main" id="{A6FB23D1-6720-7E01-927A-9A46ABB9FEBF}"/>
              </a:ext>
            </a:extLst>
          </p:cNvPr>
          <p:cNvSpPr txBox="1">
            <a:spLocks noChangeArrowheads="1"/>
          </p:cNvSpPr>
          <p:nvPr/>
        </p:nvSpPr>
        <p:spPr bwMode="auto">
          <a:xfrm>
            <a:off x="1801494" y="492760"/>
            <a:ext cx="698042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2800" b="1" dirty="0">
                <a:solidFill>
                  <a:srgbClr val="FFFFFF"/>
                </a:solidFill>
                <a:latin typeface="微软雅黑" panose="020B0503020204020204" pitchFamily="34" charset="-122"/>
                <a:ea typeface="微软雅黑" panose="020B0503020204020204" pitchFamily="34" charset="-122"/>
                <a:sym typeface="+mn-ea"/>
              </a:rPr>
              <a:t>任务</a:t>
            </a:r>
            <a:r>
              <a:rPr lang="en-US" altLang="zh-CN" sz="2800" b="1" dirty="0">
                <a:solidFill>
                  <a:srgbClr val="FFFFFF"/>
                </a:solidFill>
                <a:latin typeface="微软雅黑" panose="020B0503020204020204" pitchFamily="34" charset="-122"/>
                <a:ea typeface="微软雅黑" panose="020B0503020204020204" pitchFamily="34" charset="-122"/>
                <a:sym typeface="+mn-ea"/>
              </a:rPr>
              <a:t>2.1.1</a:t>
            </a:r>
            <a:r>
              <a:rPr lang="zh-CN" altLang="en-US" sz="2800" b="1" dirty="0">
                <a:solidFill>
                  <a:srgbClr val="FFFFFF"/>
                </a:solidFill>
                <a:latin typeface="微软雅黑" panose="020B0503020204020204" pitchFamily="34" charset="-122"/>
                <a:ea typeface="微软雅黑" panose="020B0503020204020204" pitchFamily="34" charset="-122"/>
                <a:sym typeface="+mn-ea"/>
              </a:rPr>
              <a:t>　事物形象认知</a:t>
            </a:r>
          </a:p>
        </p:txBody>
      </p:sp>
      <p:pic>
        <p:nvPicPr>
          <p:cNvPr id="6" name="图片 72">
            <a:extLst>
              <a:ext uri="{FF2B5EF4-FFF2-40B4-BE49-F238E27FC236}">
                <a16:creationId xmlns:a16="http://schemas.microsoft.com/office/drawing/2014/main" id="{1AA37615-03CE-EE1C-15D5-7C7BEC3C135C}"/>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flipH="1">
            <a:off x="1064802" y="13888"/>
            <a:ext cx="925198" cy="9908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文本框 12">
            <a:extLst>
              <a:ext uri="{FF2B5EF4-FFF2-40B4-BE49-F238E27FC236}">
                <a16:creationId xmlns:a16="http://schemas.microsoft.com/office/drawing/2014/main" id="{5FC215AC-6F4C-CCFF-67E7-203013B1368D}"/>
              </a:ext>
            </a:extLst>
          </p:cNvPr>
          <p:cNvSpPr txBox="1"/>
          <p:nvPr/>
        </p:nvSpPr>
        <p:spPr>
          <a:xfrm>
            <a:off x="908828" y="4636333"/>
            <a:ext cx="7746714" cy="369332"/>
          </a:xfrm>
          <a:prstGeom prst="rect">
            <a:avLst/>
          </a:prstGeom>
          <a:noFill/>
        </p:spPr>
        <p:txBody>
          <a:bodyPr wrap="square" rtlCol="0">
            <a:spAutoFit/>
          </a:bodyPr>
          <a:lstStyle/>
          <a:p>
            <a:r>
              <a:rPr lang="zh-CN" altLang="en-US" dirty="0">
                <a:latin typeface="黑体" panose="02010609060101010101" pitchFamily="49" charset="-122"/>
                <a:ea typeface="黑体" panose="02010609060101010101" pitchFamily="49" charset="-122"/>
              </a:rPr>
              <a:t>　</a:t>
            </a:r>
          </a:p>
        </p:txBody>
      </p:sp>
      <p:sp>
        <p:nvSpPr>
          <p:cNvPr id="8" name="文本框 7">
            <a:extLst>
              <a:ext uri="{FF2B5EF4-FFF2-40B4-BE49-F238E27FC236}">
                <a16:creationId xmlns:a16="http://schemas.microsoft.com/office/drawing/2014/main" id="{F4DE807A-8766-38A6-BC8D-D27768BF7B6C}"/>
              </a:ext>
            </a:extLst>
          </p:cNvPr>
          <p:cNvSpPr txBox="1"/>
          <p:nvPr/>
        </p:nvSpPr>
        <p:spPr>
          <a:xfrm>
            <a:off x="908828" y="1268394"/>
            <a:ext cx="10309449" cy="4654608"/>
          </a:xfrm>
          <a:prstGeom prst="rect">
            <a:avLst/>
          </a:prstGeom>
          <a:noFill/>
        </p:spPr>
        <p:txBody>
          <a:bodyPr wrap="square" rtlCol="0">
            <a:spAutoFit/>
          </a:bodyPr>
          <a:lstStyle/>
          <a:p>
            <a:pPr indent="457200">
              <a:lnSpc>
                <a:spcPct val="150000"/>
              </a:lnSpc>
            </a:pPr>
            <a:r>
              <a:rPr lang="en-US" altLang="zh-CN" sz="2000" b="1" dirty="0">
                <a:solidFill>
                  <a:srgbClr val="000000"/>
                </a:solidFill>
                <a:latin typeface="微软雅黑" panose="020B0503020204020204" pitchFamily="34" charset="-122"/>
                <a:ea typeface="微软雅黑" panose="020B0503020204020204" pitchFamily="34" charset="-122"/>
              </a:rPr>
              <a:t>2.1.1.6</a:t>
            </a:r>
            <a:r>
              <a:rPr lang="zh-CN" altLang="en-US" sz="2000" b="1" dirty="0">
                <a:solidFill>
                  <a:srgbClr val="000000"/>
                </a:solidFill>
                <a:latin typeface="微软雅黑" panose="020B0503020204020204" pitchFamily="34" charset="-122"/>
                <a:ea typeface="微软雅黑" panose="020B0503020204020204" pitchFamily="34" charset="-122"/>
              </a:rPr>
              <a:t>　任务实施</a:t>
            </a:r>
          </a:p>
          <a:p>
            <a:pPr indent="457200">
              <a:lnSpc>
                <a:spcPct val="150000"/>
              </a:lnSpc>
            </a:pPr>
            <a:r>
              <a:rPr lang="en-US" altLang="zh-CN" sz="2000" b="1" dirty="0">
                <a:solidFill>
                  <a:srgbClr val="000000"/>
                </a:solidFill>
                <a:latin typeface="微软雅黑" panose="020B0503020204020204" pitchFamily="34" charset="-122"/>
                <a:ea typeface="微软雅黑" panose="020B0503020204020204" pitchFamily="34" charset="-122"/>
              </a:rPr>
              <a:t>2.1.1.6.1</a:t>
            </a:r>
            <a:r>
              <a:rPr lang="zh-CN" altLang="en-US" sz="2000" b="1" dirty="0">
                <a:solidFill>
                  <a:srgbClr val="000000"/>
                </a:solidFill>
                <a:latin typeface="微软雅黑" panose="020B0503020204020204" pitchFamily="34" charset="-122"/>
                <a:ea typeface="微软雅黑" panose="020B0503020204020204" pitchFamily="34" charset="-122"/>
              </a:rPr>
              <a:t>　任务分配</a:t>
            </a:r>
          </a:p>
          <a:p>
            <a:pPr indent="457200">
              <a:lnSpc>
                <a:spcPct val="150000"/>
              </a:lnSpc>
            </a:pPr>
            <a:r>
              <a:rPr lang="en-US" altLang="zh-CN" sz="2000" b="1" dirty="0">
                <a:solidFill>
                  <a:srgbClr val="000000"/>
                </a:solidFill>
                <a:latin typeface="微软雅黑" panose="020B0503020204020204" pitchFamily="34" charset="-122"/>
                <a:ea typeface="微软雅黑" panose="020B0503020204020204" pitchFamily="34" charset="-122"/>
              </a:rPr>
              <a:t>2.1.1.6.2</a:t>
            </a:r>
            <a:r>
              <a:rPr lang="zh-CN" altLang="en-US" sz="2000" b="1" dirty="0">
                <a:solidFill>
                  <a:srgbClr val="000000"/>
                </a:solidFill>
                <a:latin typeface="微软雅黑" panose="020B0503020204020204" pitchFamily="34" charset="-122"/>
                <a:ea typeface="微软雅黑" panose="020B0503020204020204" pitchFamily="34" charset="-122"/>
              </a:rPr>
              <a:t>　自主探学</a:t>
            </a:r>
            <a:endParaRPr lang="en-US" altLang="zh-CN" sz="2000" b="1" dirty="0">
              <a:solidFill>
                <a:srgbClr val="000000"/>
              </a:solidFill>
              <a:latin typeface="微软雅黑" panose="020B0503020204020204" pitchFamily="34" charset="-122"/>
              <a:ea typeface="微软雅黑" panose="020B0503020204020204" pitchFamily="34" charset="-122"/>
            </a:endParaRPr>
          </a:p>
          <a:p>
            <a:pPr indent="457200">
              <a:lnSpc>
                <a:spcPct val="150000"/>
              </a:lnSpc>
            </a:pPr>
            <a:r>
              <a:rPr lang="zh-CN" altLang="en-US" sz="2000" dirty="0">
                <a:solidFill>
                  <a:srgbClr val="000000"/>
                </a:solidFill>
                <a:latin typeface="微软雅黑" panose="020B0503020204020204" pitchFamily="34" charset="-122"/>
                <a:ea typeface="微软雅黑" panose="020B0503020204020204" pitchFamily="34" charset="-122"/>
              </a:rPr>
              <a:t>引导问题：观察图</a:t>
            </a:r>
            <a:r>
              <a:rPr lang="en-US" altLang="zh-CN" sz="2000" dirty="0">
                <a:solidFill>
                  <a:srgbClr val="000000"/>
                </a:solidFill>
                <a:latin typeface="微软雅黑" panose="020B0503020204020204" pitchFamily="34" charset="-122"/>
                <a:ea typeface="微软雅黑" panose="020B0503020204020204" pitchFamily="34" charset="-122"/>
              </a:rPr>
              <a:t>2-16</a:t>
            </a:r>
            <a:r>
              <a:rPr lang="zh-CN" altLang="en-US" sz="2000" dirty="0">
                <a:solidFill>
                  <a:srgbClr val="000000"/>
                </a:solidFill>
                <a:latin typeface="微软雅黑" panose="020B0503020204020204" pitchFamily="34" charset="-122"/>
                <a:ea typeface="微软雅黑" panose="020B0503020204020204" pitchFamily="34" charset="-122"/>
              </a:rPr>
              <a:t>、图</a:t>
            </a:r>
            <a:r>
              <a:rPr lang="en-US" altLang="zh-CN" sz="2000" dirty="0">
                <a:solidFill>
                  <a:srgbClr val="000000"/>
                </a:solidFill>
                <a:latin typeface="微软雅黑" panose="020B0503020204020204" pitchFamily="34" charset="-122"/>
                <a:ea typeface="微软雅黑" panose="020B0503020204020204" pitchFamily="34" charset="-122"/>
              </a:rPr>
              <a:t>2-17</a:t>
            </a:r>
            <a:r>
              <a:rPr lang="zh-CN" altLang="en-US" sz="2000" dirty="0">
                <a:solidFill>
                  <a:srgbClr val="000000"/>
                </a:solidFill>
                <a:latin typeface="微软雅黑" panose="020B0503020204020204" pitchFamily="34" charset="-122"/>
                <a:ea typeface="微软雅黑" panose="020B0503020204020204" pitchFamily="34" charset="-122"/>
              </a:rPr>
              <a:t>中的事物，写出你观察到的事物的具体内容和感受。</a:t>
            </a:r>
            <a:endParaRPr lang="en-US" altLang="zh-CN" sz="2000" dirty="0">
              <a:solidFill>
                <a:srgbClr val="000000"/>
              </a:solidFill>
              <a:latin typeface="微软雅黑" panose="020B0503020204020204" pitchFamily="34" charset="-122"/>
              <a:ea typeface="微软雅黑" panose="020B0503020204020204" pitchFamily="34" charset="-122"/>
            </a:endParaRPr>
          </a:p>
          <a:p>
            <a:pPr indent="457200">
              <a:lnSpc>
                <a:spcPct val="150000"/>
              </a:lnSpc>
            </a:pPr>
            <a:endParaRPr lang="en-US" altLang="zh-CN" sz="2000" dirty="0">
              <a:solidFill>
                <a:srgbClr val="000000"/>
              </a:solidFill>
              <a:latin typeface="微软雅黑" panose="020B0503020204020204" pitchFamily="34" charset="-122"/>
              <a:ea typeface="微软雅黑" panose="020B0503020204020204" pitchFamily="34" charset="-122"/>
            </a:endParaRPr>
          </a:p>
          <a:p>
            <a:pPr indent="457200">
              <a:lnSpc>
                <a:spcPct val="150000"/>
              </a:lnSpc>
            </a:pPr>
            <a:endParaRPr lang="en-US" altLang="zh-CN" sz="2000" dirty="0">
              <a:solidFill>
                <a:srgbClr val="000000"/>
              </a:solidFill>
              <a:latin typeface="微软雅黑" panose="020B0503020204020204" pitchFamily="34" charset="-122"/>
              <a:ea typeface="微软雅黑" panose="020B0503020204020204" pitchFamily="34" charset="-122"/>
            </a:endParaRPr>
          </a:p>
          <a:p>
            <a:pPr indent="457200">
              <a:lnSpc>
                <a:spcPct val="150000"/>
              </a:lnSpc>
            </a:pPr>
            <a:endParaRPr lang="en-US" altLang="zh-CN" sz="2000" dirty="0">
              <a:solidFill>
                <a:srgbClr val="000000"/>
              </a:solidFill>
              <a:latin typeface="微软雅黑" panose="020B0503020204020204" pitchFamily="34" charset="-122"/>
              <a:ea typeface="微软雅黑" panose="020B0503020204020204" pitchFamily="34" charset="-122"/>
            </a:endParaRPr>
          </a:p>
          <a:p>
            <a:pPr indent="457200">
              <a:lnSpc>
                <a:spcPct val="150000"/>
              </a:lnSpc>
            </a:pPr>
            <a:endParaRPr lang="en-US" altLang="zh-CN" sz="2000" dirty="0">
              <a:solidFill>
                <a:srgbClr val="000000"/>
              </a:solidFill>
              <a:latin typeface="微软雅黑" panose="020B0503020204020204" pitchFamily="34" charset="-122"/>
              <a:ea typeface="微软雅黑" panose="020B0503020204020204" pitchFamily="34" charset="-122"/>
            </a:endParaRPr>
          </a:p>
          <a:p>
            <a:pPr indent="457200">
              <a:lnSpc>
                <a:spcPct val="150000"/>
              </a:lnSpc>
            </a:pPr>
            <a:r>
              <a:rPr lang="zh-CN" altLang="en-US" sz="2000" dirty="0">
                <a:solidFill>
                  <a:srgbClr val="000000"/>
                </a:solidFill>
                <a:latin typeface="微软雅黑" panose="020B0503020204020204" pitchFamily="34" charset="-122"/>
                <a:ea typeface="微软雅黑" panose="020B0503020204020204" pitchFamily="34" charset="-122"/>
              </a:rPr>
              <a:t>引导问题：小组根据老师分配的资料，分别对资料进行分析，以</a:t>
            </a:r>
            <a:r>
              <a:rPr lang="en-US" altLang="zh-CN" sz="2000" dirty="0">
                <a:solidFill>
                  <a:srgbClr val="000000"/>
                </a:solidFill>
                <a:latin typeface="微软雅黑" panose="020B0503020204020204" pitchFamily="34" charset="-122"/>
                <a:ea typeface="微软雅黑" panose="020B0503020204020204" pitchFamily="34" charset="-122"/>
              </a:rPr>
              <a:t>PPT</a:t>
            </a:r>
            <a:r>
              <a:rPr lang="zh-CN" altLang="en-US" sz="2000" dirty="0">
                <a:solidFill>
                  <a:srgbClr val="000000"/>
                </a:solidFill>
                <a:latin typeface="微软雅黑" panose="020B0503020204020204" pitchFamily="34" charset="-122"/>
                <a:ea typeface="微软雅黑" panose="020B0503020204020204" pitchFamily="34" charset="-122"/>
              </a:rPr>
              <a:t>的形式图文并茂地分析案例中事物的特征与你的感受。</a:t>
            </a:r>
          </a:p>
        </p:txBody>
      </p:sp>
      <p:pic>
        <p:nvPicPr>
          <p:cNvPr id="1026" name="Picture 2">
            <a:extLst>
              <a:ext uri="{FF2B5EF4-FFF2-40B4-BE49-F238E27FC236}">
                <a16:creationId xmlns:a16="http://schemas.microsoft.com/office/drawing/2014/main" id="{B8D78A91-57E5-EFE9-37B3-202F8CBF4A97}"/>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390422" y="3133929"/>
            <a:ext cx="5371853" cy="17680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3768583"/>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6D80673-1A05-92FC-703B-F8208F209CBB}"/>
            </a:ext>
          </a:extLst>
        </p:cNvPr>
        <p:cNvGrpSpPr/>
        <p:nvPr/>
      </p:nvGrpSpPr>
      <p:grpSpPr>
        <a:xfrm>
          <a:off x="0" y="0"/>
          <a:ext cx="0" cy="0"/>
          <a:chOff x="0" y="0"/>
          <a:chExt cx="0" cy="0"/>
        </a:xfrm>
      </p:grpSpPr>
      <p:sp>
        <p:nvSpPr>
          <p:cNvPr id="7" name="矩形 6">
            <a:extLst>
              <a:ext uri="{FF2B5EF4-FFF2-40B4-BE49-F238E27FC236}">
                <a16:creationId xmlns:a16="http://schemas.microsoft.com/office/drawing/2014/main" id="{7B1A60FC-8BC9-797C-CD19-C6B540723FFE}"/>
              </a:ext>
            </a:extLst>
          </p:cNvPr>
          <p:cNvSpPr/>
          <p:nvPr/>
        </p:nvSpPr>
        <p:spPr bwMode="auto">
          <a:xfrm>
            <a:off x="760256" y="495300"/>
            <a:ext cx="10671488" cy="5860436"/>
          </a:xfrm>
          <a:prstGeom prst="rect">
            <a:avLst/>
          </a:prstGeom>
          <a:solidFill>
            <a:schemeClr val="bg1"/>
          </a:solidFill>
          <a:ln w="9525" cap="flat" cmpd="sng" algn="ctr">
            <a:noFill/>
            <a:prstDash val="solid"/>
            <a:round/>
            <a:headEnd type="none" w="med" len="med"/>
            <a:tailEnd type="none" w="med" len="med"/>
          </a:ln>
          <a:effectLst>
            <a:innerShdw blurRad="114300">
              <a:prstClr val="black"/>
            </a:innerShdw>
          </a:effectLst>
        </p:spPr>
        <p:txBody>
          <a:bodyPr/>
          <a:lstStyle/>
          <a:p>
            <a:pPr defTabSz="912495">
              <a:buFont typeface="Arial" panose="020B0604020202020204" pitchFamily="34" charset="0"/>
              <a:buNone/>
              <a:defRPr/>
            </a:pPr>
            <a:endParaRPr lang="zh-CN" altLang="en-US"/>
          </a:p>
        </p:txBody>
      </p:sp>
      <p:pic>
        <p:nvPicPr>
          <p:cNvPr id="2" name="图片 66">
            <a:extLst>
              <a:ext uri="{FF2B5EF4-FFF2-40B4-BE49-F238E27FC236}">
                <a16:creationId xmlns:a16="http://schemas.microsoft.com/office/drawing/2014/main" id="{B7485A9D-9DE8-8C6D-FB4D-37E8E3064190}"/>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83" y="-275426"/>
            <a:ext cx="1420998" cy="15361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3" name="直接连接符 67">
            <a:extLst>
              <a:ext uri="{FF2B5EF4-FFF2-40B4-BE49-F238E27FC236}">
                <a16:creationId xmlns:a16="http://schemas.microsoft.com/office/drawing/2014/main" id="{9397D1B8-6A80-BCA8-7C83-22DCB90DA30E}"/>
              </a:ext>
            </a:extLst>
          </p:cNvPr>
          <p:cNvCxnSpPr>
            <a:cxnSpLocks noChangeShapeType="1"/>
          </p:cNvCxnSpPr>
          <p:nvPr/>
        </p:nvCxnSpPr>
        <p:spPr bwMode="auto">
          <a:xfrm>
            <a:off x="0" y="1230294"/>
            <a:ext cx="11123613" cy="0"/>
          </a:xfrm>
          <a:prstGeom prst="line">
            <a:avLst/>
          </a:prstGeom>
          <a:noFill/>
          <a:ln w="9525" algn="ctr">
            <a:solidFill>
              <a:srgbClr val="3E6A81"/>
            </a:solidFill>
            <a:round/>
          </a:ln>
        </p:spPr>
      </p:cxnSp>
      <p:sp>
        <p:nvSpPr>
          <p:cNvPr id="4" name="矩形 68">
            <a:extLst>
              <a:ext uri="{FF2B5EF4-FFF2-40B4-BE49-F238E27FC236}">
                <a16:creationId xmlns:a16="http://schemas.microsoft.com/office/drawing/2014/main" id="{CAC5F489-C512-AE59-2DE3-26AD8ADE2546}"/>
              </a:ext>
            </a:extLst>
          </p:cNvPr>
          <p:cNvSpPr>
            <a:spLocks noChangeArrowheads="1"/>
          </p:cNvSpPr>
          <p:nvPr/>
        </p:nvSpPr>
        <p:spPr bwMode="auto">
          <a:xfrm>
            <a:off x="1709368" y="410142"/>
            <a:ext cx="9704703" cy="632651"/>
          </a:xfrm>
          <a:prstGeom prst="rect">
            <a:avLst/>
          </a:prstGeom>
          <a:solidFill>
            <a:srgbClr val="3E6A81"/>
          </a:solidFill>
          <a:ln w="9525" algn="ctr">
            <a:solidFill>
              <a:schemeClr val="bg1"/>
            </a:solidFill>
            <a:round/>
          </a:ln>
        </p:spPr>
        <p:txBody>
          <a:bodyPr/>
          <a:lstStyle>
            <a:lvl1pPr defTabSz="911225">
              <a:defRPr>
                <a:solidFill>
                  <a:schemeClr val="tx1"/>
                </a:solidFill>
                <a:latin typeface="Calibri" panose="020F0502020204030204" pitchFamily="34" charset="0"/>
                <a:ea typeface="宋体" panose="02010600030101010101" pitchFamily="2" charset="-122"/>
              </a:defRPr>
            </a:lvl1pPr>
            <a:lvl2pPr defTabSz="911225">
              <a:defRPr>
                <a:solidFill>
                  <a:schemeClr val="tx1"/>
                </a:solidFill>
                <a:latin typeface="Calibri" panose="020F0502020204030204" pitchFamily="34" charset="0"/>
                <a:ea typeface="宋体" panose="02010600030101010101" pitchFamily="2" charset="-122"/>
              </a:defRPr>
            </a:lvl2pPr>
            <a:lvl3pPr defTabSz="911225">
              <a:defRPr>
                <a:solidFill>
                  <a:schemeClr val="tx1"/>
                </a:solidFill>
                <a:latin typeface="Calibri" panose="020F0502020204030204" pitchFamily="34" charset="0"/>
                <a:ea typeface="宋体" panose="02010600030101010101" pitchFamily="2" charset="-122"/>
              </a:defRPr>
            </a:lvl3pPr>
            <a:lvl4pPr defTabSz="911225">
              <a:defRPr>
                <a:solidFill>
                  <a:schemeClr val="tx1"/>
                </a:solidFill>
                <a:latin typeface="Calibri" panose="020F0502020204030204" pitchFamily="34" charset="0"/>
                <a:ea typeface="宋体" panose="02010600030101010101" pitchFamily="2" charset="-122"/>
              </a:defRPr>
            </a:lvl4pPr>
            <a:lvl5pPr defTabSz="911225">
              <a:defRPr>
                <a:solidFill>
                  <a:schemeClr val="tx1"/>
                </a:solidFill>
                <a:latin typeface="Calibri" panose="020F0502020204030204" pitchFamily="34" charset="0"/>
                <a:ea typeface="宋体" panose="02010600030101010101" pitchFamily="2" charset="-122"/>
              </a:defRPr>
            </a:lvl5pPr>
            <a:lvl6pPr marL="22847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7419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1991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6563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buFont typeface="Arial" panose="020B0604020202020204" pitchFamily="34" charset="0"/>
              <a:buNone/>
            </a:pPr>
            <a:endParaRPr lang="zh-CN" altLang="en-US"/>
          </a:p>
        </p:txBody>
      </p:sp>
      <p:sp>
        <p:nvSpPr>
          <p:cNvPr id="5" name="文本框 2">
            <a:extLst>
              <a:ext uri="{FF2B5EF4-FFF2-40B4-BE49-F238E27FC236}">
                <a16:creationId xmlns:a16="http://schemas.microsoft.com/office/drawing/2014/main" id="{E4ACD5E0-CEBB-E3F3-C15F-83BA6B856402}"/>
              </a:ext>
            </a:extLst>
          </p:cNvPr>
          <p:cNvSpPr txBox="1">
            <a:spLocks noChangeArrowheads="1"/>
          </p:cNvSpPr>
          <p:nvPr/>
        </p:nvSpPr>
        <p:spPr bwMode="auto">
          <a:xfrm>
            <a:off x="1801494" y="492760"/>
            <a:ext cx="698042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2800" b="1" dirty="0">
                <a:solidFill>
                  <a:srgbClr val="FFFFFF"/>
                </a:solidFill>
                <a:latin typeface="微软雅黑" panose="020B0503020204020204" pitchFamily="34" charset="-122"/>
                <a:ea typeface="微软雅黑" panose="020B0503020204020204" pitchFamily="34" charset="-122"/>
                <a:sym typeface="+mn-ea"/>
              </a:rPr>
              <a:t>任务</a:t>
            </a:r>
            <a:r>
              <a:rPr lang="en-US" altLang="zh-CN" sz="2800" b="1" dirty="0">
                <a:solidFill>
                  <a:srgbClr val="FFFFFF"/>
                </a:solidFill>
                <a:latin typeface="微软雅黑" panose="020B0503020204020204" pitchFamily="34" charset="-122"/>
                <a:ea typeface="微软雅黑" panose="020B0503020204020204" pitchFamily="34" charset="-122"/>
                <a:sym typeface="+mn-ea"/>
              </a:rPr>
              <a:t>2.1.1</a:t>
            </a:r>
            <a:r>
              <a:rPr lang="zh-CN" altLang="en-US" sz="2800" b="1" dirty="0">
                <a:solidFill>
                  <a:srgbClr val="FFFFFF"/>
                </a:solidFill>
                <a:latin typeface="微软雅黑" panose="020B0503020204020204" pitchFamily="34" charset="-122"/>
                <a:ea typeface="微软雅黑" panose="020B0503020204020204" pitchFamily="34" charset="-122"/>
                <a:sym typeface="+mn-ea"/>
              </a:rPr>
              <a:t>　事物形象认知</a:t>
            </a:r>
          </a:p>
        </p:txBody>
      </p:sp>
      <p:pic>
        <p:nvPicPr>
          <p:cNvPr id="6" name="图片 72">
            <a:extLst>
              <a:ext uri="{FF2B5EF4-FFF2-40B4-BE49-F238E27FC236}">
                <a16:creationId xmlns:a16="http://schemas.microsoft.com/office/drawing/2014/main" id="{EEA98497-FA4C-20BF-FF14-F8DBB90D8B8C}"/>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flipH="1">
            <a:off x="1064802" y="13888"/>
            <a:ext cx="925198" cy="9908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文本框 12">
            <a:extLst>
              <a:ext uri="{FF2B5EF4-FFF2-40B4-BE49-F238E27FC236}">
                <a16:creationId xmlns:a16="http://schemas.microsoft.com/office/drawing/2014/main" id="{468F717B-7588-2DF4-FC18-5BFAFC87A5D8}"/>
              </a:ext>
            </a:extLst>
          </p:cNvPr>
          <p:cNvSpPr txBox="1"/>
          <p:nvPr/>
        </p:nvSpPr>
        <p:spPr>
          <a:xfrm>
            <a:off x="908828" y="4636333"/>
            <a:ext cx="7746714" cy="369332"/>
          </a:xfrm>
          <a:prstGeom prst="rect">
            <a:avLst/>
          </a:prstGeom>
          <a:noFill/>
        </p:spPr>
        <p:txBody>
          <a:bodyPr wrap="square" rtlCol="0">
            <a:spAutoFit/>
          </a:bodyPr>
          <a:lstStyle/>
          <a:p>
            <a:r>
              <a:rPr lang="zh-CN" altLang="en-US" dirty="0">
                <a:latin typeface="黑体" panose="02010609060101010101" pitchFamily="49" charset="-122"/>
                <a:ea typeface="黑体" panose="02010609060101010101" pitchFamily="49" charset="-122"/>
              </a:rPr>
              <a:t>　</a:t>
            </a:r>
          </a:p>
        </p:txBody>
      </p:sp>
      <p:sp>
        <p:nvSpPr>
          <p:cNvPr id="8" name="文本框 7">
            <a:extLst>
              <a:ext uri="{FF2B5EF4-FFF2-40B4-BE49-F238E27FC236}">
                <a16:creationId xmlns:a16="http://schemas.microsoft.com/office/drawing/2014/main" id="{FA748C5F-9797-896D-BC28-648940A3E5B7}"/>
              </a:ext>
            </a:extLst>
          </p:cNvPr>
          <p:cNvSpPr txBox="1"/>
          <p:nvPr/>
        </p:nvSpPr>
        <p:spPr>
          <a:xfrm>
            <a:off x="908828" y="1268394"/>
            <a:ext cx="10309449" cy="3731278"/>
          </a:xfrm>
          <a:prstGeom prst="rect">
            <a:avLst/>
          </a:prstGeom>
          <a:noFill/>
        </p:spPr>
        <p:txBody>
          <a:bodyPr wrap="square" rtlCol="0">
            <a:spAutoFit/>
          </a:bodyPr>
          <a:lstStyle/>
          <a:p>
            <a:pPr indent="457200">
              <a:lnSpc>
                <a:spcPct val="150000"/>
              </a:lnSpc>
            </a:pPr>
            <a:r>
              <a:rPr lang="en-US" altLang="zh-CN" sz="2000" b="1" dirty="0">
                <a:solidFill>
                  <a:srgbClr val="000000"/>
                </a:solidFill>
                <a:latin typeface="微软雅黑" panose="020B0503020204020204" pitchFamily="34" charset="-122"/>
                <a:ea typeface="微软雅黑" panose="020B0503020204020204" pitchFamily="34" charset="-122"/>
              </a:rPr>
              <a:t>2.1.1.6.3</a:t>
            </a:r>
            <a:r>
              <a:rPr lang="zh-CN" altLang="en-US" sz="2000" b="1" dirty="0">
                <a:solidFill>
                  <a:srgbClr val="000000"/>
                </a:solidFill>
                <a:latin typeface="微软雅黑" panose="020B0503020204020204" pitchFamily="34" charset="-122"/>
                <a:ea typeface="微软雅黑" panose="020B0503020204020204" pitchFamily="34" charset="-122"/>
              </a:rPr>
              <a:t>　合作研学</a:t>
            </a:r>
            <a:endParaRPr lang="en-US" altLang="zh-CN" sz="2000" b="1" dirty="0">
              <a:solidFill>
                <a:srgbClr val="000000"/>
              </a:solidFill>
              <a:latin typeface="微软雅黑" panose="020B0503020204020204" pitchFamily="34" charset="-122"/>
              <a:ea typeface="微软雅黑" panose="020B0503020204020204" pitchFamily="34" charset="-122"/>
            </a:endParaRPr>
          </a:p>
          <a:p>
            <a:pPr indent="457200">
              <a:lnSpc>
                <a:spcPct val="150000"/>
              </a:lnSpc>
            </a:pPr>
            <a:r>
              <a:rPr lang="zh-CN" altLang="en-US" sz="2000" dirty="0">
                <a:solidFill>
                  <a:srgbClr val="000000"/>
                </a:solidFill>
                <a:latin typeface="微软雅黑" panose="020B0503020204020204" pitchFamily="34" charset="-122"/>
                <a:ea typeface="微软雅黑" panose="020B0503020204020204" pitchFamily="34" charset="-122"/>
              </a:rPr>
              <a:t>引导问题</a:t>
            </a:r>
            <a:r>
              <a:rPr lang="en-US" altLang="zh-CN" sz="2000" dirty="0">
                <a:solidFill>
                  <a:srgbClr val="000000"/>
                </a:solidFill>
                <a:latin typeface="微软雅黑" panose="020B0503020204020204" pitchFamily="34" charset="-122"/>
                <a:ea typeface="微软雅黑" panose="020B0503020204020204" pitchFamily="34" charset="-122"/>
              </a:rPr>
              <a:t>1</a:t>
            </a:r>
            <a:r>
              <a:rPr lang="zh-CN" altLang="en-US" sz="2000" dirty="0">
                <a:solidFill>
                  <a:srgbClr val="000000"/>
                </a:solidFill>
                <a:latin typeface="微软雅黑" panose="020B0503020204020204" pitchFamily="34" charset="-122"/>
                <a:ea typeface="微软雅黑" panose="020B0503020204020204" pitchFamily="34" charset="-122"/>
              </a:rPr>
              <a:t>：小组交流讨论，教师参与，小组代表分享</a:t>
            </a:r>
            <a:r>
              <a:rPr lang="en-US" altLang="zh-CN" sz="2000" dirty="0">
                <a:solidFill>
                  <a:srgbClr val="000000"/>
                </a:solidFill>
                <a:latin typeface="微软雅黑" panose="020B0503020204020204" pitchFamily="34" charset="-122"/>
                <a:ea typeface="微软雅黑" panose="020B0503020204020204" pitchFamily="34" charset="-122"/>
              </a:rPr>
              <a:t>PPT</a:t>
            </a:r>
            <a:r>
              <a:rPr lang="zh-CN" altLang="en-US" sz="2000" dirty="0">
                <a:solidFill>
                  <a:srgbClr val="000000"/>
                </a:solidFill>
                <a:latin typeface="微软雅黑" panose="020B0503020204020204" pitchFamily="34" charset="-122"/>
                <a:ea typeface="微软雅黑" panose="020B0503020204020204" pitchFamily="34" charset="-122"/>
              </a:rPr>
              <a:t>，并讨论事物形象特征包括什么？学生形成具有自己理解领会的认知。</a:t>
            </a:r>
          </a:p>
          <a:p>
            <a:pPr indent="457200">
              <a:lnSpc>
                <a:spcPct val="150000"/>
              </a:lnSpc>
            </a:pPr>
            <a:r>
              <a:rPr lang="zh-CN" altLang="en-US" sz="2000" dirty="0">
                <a:solidFill>
                  <a:srgbClr val="000000"/>
                </a:solidFill>
                <a:latin typeface="微软雅黑" panose="020B0503020204020204" pitchFamily="34" charset="-122"/>
                <a:ea typeface="微软雅黑" panose="020B0503020204020204" pitchFamily="34" charset="-122"/>
              </a:rPr>
              <a:t>引导问题</a:t>
            </a:r>
            <a:r>
              <a:rPr lang="en-US" altLang="zh-CN" sz="2000" dirty="0">
                <a:solidFill>
                  <a:srgbClr val="000000"/>
                </a:solidFill>
                <a:latin typeface="微软雅黑" panose="020B0503020204020204" pitchFamily="34" charset="-122"/>
                <a:ea typeface="微软雅黑" panose="020B0503020204020204" pitchFamily="34" charset="-122"/>
              </a:rPr>
              <a:t>2</a:t>
            </a:r>
            <a:r>
              <a:rPr lang="zh-CN" altLang="en-US" sz="2000" dirty="0">
                <a:solidFill>
                  <a:srgbClr val="000000"/>
                </a:solidFill>
                <a:latin typeface="微软雅黑" panose="020B0503020204020204" pitchFamily="34" charset="-122"/>
                <a:ea typeface="微软雅黑" panose="020B0503020204020204" pitchFamily="34" charset="-122"/>
              </a:rPr>
              <a:t>：记录自己存在的不足。</a:t>
            </a:r>
            <a:endParaRPr lang="en-US" altLang="zh-CN" sz="2000" dirty="0">
              <a:solidFill>
                <a:srgbClr val="000000"/>
              </a:solidFill>
              <a:latin typeface="微软雅黑" panose="020B0503020204020204" pitchFamily="34" charset="-122"/>
              <a:ea typeface="微软雅黑" panose="020B0503020204020204" pitchFamily="34" charset="-122"/>
            </a:endParaRPr>
          </a:p>
          <a:p>
            <a:pPr indent="457200">
              <a:lnSpc>
                <a:spcPct val="150000"/>
              </a:lnSpc>
            </a:pPr>
            <a:r>
              <a:rPr lang="en-US" altLang="zh-CN" sz="2000" b="1" dirty="0">
                <a:solidFill>
                  <a:srgbClr val="000000"/>
                </a:solidFill>
                <a:latin typeface="微软雅黑" panose="020B0503020204020204" pitchFamily="34" charset="-122"/>
                <a:ea typeface="微软雅黑" panose="020B0503020204020204" pitchFamily="34" charset="-122"/>
              </a:rPr>
              <a:t>2.1.1.6.4</a:t>
            </a:r>
            <a:r>
              <a:rPr lang="zh-CN" altLang="en-US" sz="2000" b="1" dirty="0">
                <a:solidFill>
                  <a:srgbClr val="000000"/>
                </a:solidFill>
                <a:latin typeface="微软雅黑" panose="020B0503020204020204" pitchFamily="34" charset="-122"/>
                <a:ea typeface="微软雅黑" panose="020B0503020204020204" pitchFamily="34" charset="-122"/>
              </a:rPr>
              <a:t>　展示赏学</a:t>
            </a:r>
            <a:endParaRPr lang="en-US" altLang="zh-CN" sz="2000" b="1" dirty="0">
              <a:solidFill>
                <a:srgbClr val="000000"/>
              </a:solidFill>
              <a:latin typeface="微软雅黑" panose="020B0503020204020204" pitchFamily="34" charset="-122"/>
              <a:ea typeface="微软雅黑" panose="020B0503020204020204" pitchFamily="34" charset="-122"/>
            </a:endParaRPr>
          </a:p>
          <a:p>
            <a:pPr indent="457200">
              <a:lnSpc>
                <a:spcPct val="150000"/>
              </a:lnSpc>
            </a:pPr>
            <a:r>
              <a:rPr lang="zh-CN" altLang="en-US" sz="2000" dirty="0">
                <a:solidFill>
                  <a:srgbClr val="000000"/>
                </a:solidFill>
                <a:latin typeface="微软雅黑" panose="020B0503020204020204" pitchFamily="34" charset="-122"/>
                <a:ea typeface="微软雅黑" panose="020B0503020204020204" pitchFamily="34" charset="-122"/>
              </a:rPr>
              <a:t>引导问题</a:t>
            </a:r>
            <a:r>
              <a:rPr lang="en-US" altLang="zh-CN" sz="2000" dirty="0">
                <a:solidFill>
                  <a:srgbClr val="000000"/>
                </a:solidFill>
                <a:latin typeface="微软雅黑" panose="020B0503020204020204" pitchFamily="34" charset="-122"/>
                <a:ea typeface="微软雅黑" panose="020B0503020204020204" pitchFamily="34" charset="-122"/>
              </a:rPr>
              <a:t>1</a:t>
            </a:r>
            <a:r>
              <a:rPr lang="zh-CN" altLang="en-US" sz="2000" dirty="0">
                <a:solidFill>
                  <a:srgbClr val="000000"/>
                </a:solidFill>
                <a:latin typeface="微软雅黑" panose="020B0503020204020204" pitchFamily="34" charset="-122"/>
                <a:ea typeface="微软雅黑" panose="020B0503020204020204" pitchFamily="34" charset="-122"/>
              </a:rPr>
              <a:t>：借鉴每组经验，进一步优化完善概念认知，每小组推荐一位代表来分享小组学习体会，即对事物形象的理解。</a:t>
            </a:r>
          </a:p>
          <a:p>
            <a:pPr indent="457200">
              <a:lnSpc>
                <a:spcPct val="150000"/>
              </a:lnSpc>
            </a:pPr>
            <a:r>
              <a:rPr lang="zh-CN" altLang="en-US" sz="2000" dirty="0">
                <a:solidFill>
                  <a:srgbClr val="000000"/>
                </a:solidFill>
                <a:latin typeface="微软雅黑" panose="020B0503020204020204" pitchFamily="34" charset="-122"/>
                <a:ea typeface="微软雅黑" panose="020B0503020204020204" pitchFamily="34" charset="-122"/>
              </a:rPr>
              <a:t>引导问题</a:t>
            </a:r>
            <a:r>
              <a:rPr lang="en-US" altLang="zh-CN" sz="2000" dirty="0">
                <a:solidFill>
                  <a:srgbClr val="000000"/>
                </a:solidFill>
                <a:latin typeface="微软雅黑" panose="020B0503020204020204" pitchFamily="34" charset="-122"/>
                <a:ea typeface="微软雅黑" panose="020B0503020204020204" pitchFamily="34" charset="-122"/>
              </a:rPr>
              <a:t>2</a:t>
            </a:r>
            <a:r>
              <a:rPr lang="zh-CN" altLang="en-US" sz="2000" dirty="0">
                <a:solidFill>
                  <a:srgbClr val="000000"/>
                </a:solidFill>
                <a:latin typeface="微软雅黑" panose="020B0503020204020204" pitchFamily="34" charset="-122"/>
                <a:ea typeface="微软雅黑" panose="020B0503020204020204" pitchFamily="34" charset="-122"/>
              </a:rPr>
              <a:t>：检讨自己的不足。</a:t>
            </a:r>
          </a:p>
        </p:txBody>
      </p:sp>
    </p:spTree>
    <p:extLst>
      <p:ext uri="{BB962C8B-B14F-4D97-AF65-F5344CB8AC3E}">
        <p14:creationId xmlns:p14="http://schemas.microsoft.com/office/powerpoint/2010/main" val="1754695012"/>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054047B-365C-0D33-F107-7705CC878F9E}"/>
            </a:ext>
          </a:extLst>
        </p:cNvPr>
        <p:cNvGrpSpPr/>
        <p:nvPr/>
      </p:nvGrpSpPr>
      <p:grpSpPr>
        <a:xfrm>
          <a:off x="0" y="0"/>
          <a:ext cx="0" cy="0"/>
          <a:chOff x="0" y="0"/>
          <a:chExt cx="0" cy="0"/>
        </a:xfrm>
      </p:grpSpPr>
      <p:sp>
        <p:nvSpPr>
          <p:cNvPr id="7" name="矩形 6">
            <a:extLst>
              <a:ext uri="{FF2B5EF4-FFF2-40B4-BE49-F238E27FC236}">
                <a16:creationId xmlns:a16="http://schemas.microsoft.com/office/drawing/2014/main" id="{9E7B80B2-04A9-A68C-EC56-E1657B19C3E8}"/>
              </a:ext>
            </a:extLst>
          </p:cNvPr>
          <p:cNvSpPr/>
          <p:nvPr/>
        </p:nvSpPr>
        <p:spPr bwMode="auto">
          <a:xfrm>
            <a:off x="760256" y="495300"/>
            <a:ext cx="10671488" cy="5860436"/>
          </a:xfrm>
          <a:prstGeom prst="rect">
            <a:avLst/>
          </a:prstGeom>
          <a:solidFill>
            <a:schemeClr val="bg1"/>
          </a:solidFill>
          <a:ln w="9525" cap="flat" cmpd="sng" algn="ctr">
            <a:noFill/>
            <a:prstDash val="solid"/>
            <a:round/>
            <a:headEnd type="none" w="med" len="med"/>
            <a:tailEnd type="none" w="med" len="med"/>
          </a:ln>
          <a:effectLst>
            <a:innerShdw blurRad="114300">
              <a:prstClr val="black"/>
            </a:innerShdw>
          </a:effectLst>
        </p:spPr>
        <p:txBody>
          <a:bodyPr/>
          <a:lstStyle/>
          <a:p>
            <a:pPr defTabSz="912495">
              <a:buFont typeface="Arial" panose="020B0604020202020204" pitchFamily="34" charset="0"/>
              <a:buNone/>
              <a:defRPr/>
            </a:pPr>
            <a:endParaRPr lang="zh-CN" altLang="en-US"/>
          </a:p>
        </p:txBody>
      </p:sp>
      <p:pic>
        <p:nvPicPr>
          <p:cNvPr id="2" name="图片 66">
            <a:extLst>
              <a:ext uri="{FF2B5EF4-FFF2-40B4-BE49-F238E27FC236}">
                <a16:creationId xmlns:a16="http://schemas.microsoft.com/office/drawing/2014/main" id="{D9D6B38B-C9AE-AFCA-8165-52BA151F83D0}"/>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583" y="-275426"/>
            <a:ext cx="1420998" cy="15361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3" name="直接连接符 67">
            <a:extLst>
              <a:ext uri="{FF2B5EF4-FFF2-40B4-BE49-F238E27FC236}">
                <a16:creationId xmlns:a16="http://schemas.microsoft.com/office/drawing/2014/main" id="{FF5F90F0-25D9-B91B-2B2B-63F4B2DC6B70}"/>
              </a:ext>
            </a:extLst>
          </p:cNvPr>
          <p:cNvCxnSpPr>
            <a:cxnSpLocks noChangeShapeType="1"/>
          </p:cNvCxnSpPr>
          <p:nvPr/>
        </p:nvCxnSpPr>
        <p:spPr bwMode="auto">
          <a:xfrm>
            <a:off x="0" y="1230294"/>
            <a:ext cx="11123613" cy="0"/>
          </a:xfrm>
          <a:prstGeom prst="line">
            <a:avLst/>
          </a:prstGeom>
          <a:noFill/>
          <a:ln w="9525" algn="ctr">
            <a:solidFill>
              <a:srgbClr val="3E6A81"/>
            </a:solidFill>
            <a:round/>
          </a:ln>
        </p:spPr>
      </p:cxnSp>
      <p:sp>
        <p:nvSpPr>
          <p:cNvPr id="4" name="矩形 68">
            <a:extLst>
              <a:ext uri="{FF2B5EF4-FFF2-40B4-BE49-F238E27FC236}">
                <a16:creationId xmlns:a16="http://schemas.microsoft.com/office/drawing/2014/main" id="{3C08094A-4FD2-FB20-7A87-0D52B546B4B9}"/>
              </a:ext>
            </a:extLst>
          </p:cNvPr>
          <p:cNvSpPr>
            <a:spLocks noChangeArrowheads="1"/>
          </p:cNvSpPr>
          <p:nvPr/>
        </p:nvSpPr>
        <p:spPr bwMode="auto">
          <a:xfrm>
            <a:off x="1709368" y="410142"/>
            <a:ext cx="9704703" cy="632651"/>
          </a:xfrm>
          <a:prstGeom prst="rect">
            <a:avLst/>
          </a:prstGeom>
          <a:solidFill>
            <a:srgbClr val="3E6A81"/>
          </a:solidFill>
          <a:ln w="9525" algn="ctr">
            <a:solidFill>
              <a:schemeClr val="bg1"/>
            </a:solidFill>
            <a:round/>
          </a:ln>
        </p:spPr>
        <p:txBody>
          <a:bodyPr/>
          <a:lstStyle>
            <a:lvl1pPr defTabSz="911225">
              <a:defRPr>
                <a:solidFill>
                  <a:schemeClr val="tx1"/>
                </a:solidFill>
                <a:latin typeface="Calibri" panose="020F0502020204030204" pitchFamily="34" charset="0"/>
                <a:ea typeface="宋体" panose="02010600030101010101" pitchFamily="2" charset="-122"/>
              </a:defRPr>
            </a:lvl1pPr>
            <a:lvl2pPr defTabSz="911225">
              <a:defRPr>
                <a:solidFill>
                  <a:schemeClr val="tx1"/>
                </a:solidFill>
                <a:latin typeface="Calibri" panose="020F0502020204030204" pitchFamily="34" charset="0"/>
                <a:ea typeface="宋体" panose="02010600030101010101" pitchFamily="2" charset="-122"/>
              </a:defRPr>
            </a:lvl2pPr>
            <a:lvl3pPr defTabSz="911225">
              <a:defRPr>
                <a:solidFill>
                  <a:schemeClr val="tx1"/>
                </a:solidFill>
                <a:latin typeface="Calibri" panose="020F0502020204030204" pitchFamily="34" charset="0"/>
                <a:ea typeface="宋体" panose="02010600030101010101" pitchFamily="2" charset="-122"/>
              </a:defRPr>
            </a:lvl3pPr>
            <a:lvl4pPr defTabSz="911225">
              <a:defRPr>
                <a:solidFill>
                  <a:schemeClr val="tx1"/>
                </a:solidFill>
                <a:latin typeface="Calibri" panose="020F0502020204030204" pitchFamily="34" charset="0"/>
                <a:ea typeface="宋体" panose="02010600030101010101" pitchFamily="2" charset="-122"/>
              </a:defRPr>
            </a:lvl4pPr>
            <a:lvl5pPr defTabSz="911225">
              <a:defRPr>
                <a:solidFill>
                  <a:schemeClr val="tx1"/>
                </a:solidFill>
                <a:latin typeface="Calibri" panose="020F0502020204030204" pitchFamily="34" charset="0"/>
                <a:ea typeface="宋体" panose="02010600030101010101" pitchFamily="2" charset="-122"/>
              </a:defRPr>
            </a:lvl5pPr>
            <a:lvl6pPr marL="22847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7419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1991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6563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buFont typeface="Arial" panose="020B0604020202020204" pitchFamily="34" charset="0"/>
              <a:buNone/>
            </a:pPr>
            <a:endParaRPr lang="zh-CN" altLang="en-US"/>
          </a:p>
        </p:txBody>
      </p:sp>
      <p:sp>
        <p:nvSpPr>
          <p:cNvPr id="5" name="文本框 2">
            <a:extLst>
              <a:ext uri="{FF2B5EF4-FFF2-40B4-BE49-F238E27FC236}">
                <a16:creationId xmlns:a16="http://schemas.microsoft.com/office/drawing/2014/main" id="{6585F057-4123-1E35-183B-92C7F22489D9}"/>
              </a:ext>
            </a:extLst>
          </p:cNvPr>
          <p:cNvSpPr txBox="1">
            <a:spLocks noChangeArrowheads="1"/>
          </p:cNvSpPr>
          <p:nvPr/>
        </p:nvSpPr>
        <p:spPr bwMode="auto">
          <a:xfrm>
            <a:off x="1801494" y="492760"/>
            <a:ext cx="698042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2800" b="1" dirty="0">
                <a:solidFill>
                  <a:srgbClr val="FFFFFF"/>
                </a:solidFill>
                <a:latin typeface="微软雅黑" panose="020B0503020204020204" pitchFamily="34" charset="-122"/>
                <a:ea typeface="微软雅黑" panose="020B0503020204020204" pitchFamily="34" charset="-122"/>
                <a:sym typeface="+mn-ea"/>
              </a:rPr>
              <a:t>任务</a:t>
            </a:r>
            <a:r>
              <a:rPr lang="en-US" altLang="zh-CN" sz="2800" b="1" dirty="0">
                <a:solidFill>
                  <a:srgbClr val="FFFFFF"/>
                </a:solidFill>
                <a:latin typeface="微软雅黑" panose="020B0503020204020204" pitchFamily="34" charset="-122"/>
                <a:ea typeface="微软雅黑" panose="020B0503020204020204" pitchFamily="34" charset="-122"/>
                <a:sym typeface="+mn-ea"/>
              </a:rPr>
              <a:t>2.1.1</a:t>
            </a:r>
            <a:r>
              <a:rPr lang="zh-CN" altLang="en-US" sz="2800" b="1" dirty="0">
                <a:solidFill>
                  <a:srgbClr val="FFFFFF"/>
                </a:solidFill>
                <a:latin typeface="微软雅黑" panose="020B0503020204020204" pitchFamily="34" charset="-122"/>
                <a:ea typeface="微软雅黑" panose="020B0503020204020204" pitchFamily="34" charset="-122"/>
                <a:sym typeface="+mn-ea"/>
              </a:rPr>
              <a:t>　事物形象认知</a:t>
            </a:r>
          </a:p>
        </p:txBody>
      </p:sp>
      <p:pic>
        <p:nvPicPr>
          <p:cNvPr id="6" name="图片 72">
            <a:extLst>
              <a:ext uri="{FF2B5EF4-FFF2-40B4-BE49-F238E27FC236}">
                <a16:creationId xmlns:a16="http://schemas.microsoft.com/office/drawing/2014/main" id="{D420CF32-381C-0261-141A-46B35B4F5525}"/>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flipH="1">
            <a:off x="1064802" y="13888"/>
            <a:ext cx="925198" cy="9908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文本框 12">
            <a:extLst>
              <a:ext uri="{FF2B5EF4-FFF2-40B4-BE49-F238E27FC236}">
                <a16:creationId xmlns:a16="http://schemas.microsoft.com/office/drawing/2014/main" id="{26AE2D05-9FDE-300B-E1F3-7279902994B3}"/>
              </a:ext>
            </a:extLst>
          </p:cNvPr>
          <p:cNvSpPr txBox="1"/>
          <p:nvPr/>
        </p:nvSpPr>
        <p:spPr>
          <a:xfrm>
            <a:off x="908828" y="4636333"/>
            <a:ext cx="7746714" cy="369332"/>
          </a:xfrm>
          <a:prstGeom prst="rect">
            <a:avLst/>
          </a:prstGeom>
          <a:noFill/>
        </p:spPr>
        <p:txBody>
          <a:bodyPr wrap="square" rtlCol="0">
            <a:spAutoFit/>
          </a:bodyPr>
          <a:lstStyle/>
          <a:p>
            <a:r>
              <a:rPr lang="zh-CN" altLang="en-US" dirty="0">
                <a:latin typeface="黑体" panose="02010609060101010101" pitchFamily="49" charset="-122"/>
                <a:ea typeface="黑体" panose="02010609060101010101" pitchFamily="49" charset="-122"/>
              </a:rPr>
              <a:t>　</a:t>
            </a:r>
          </a:p>
        </p:txBody>
      </p:sp>
      <p:sp>
        <p:nvSpPr>
          <p:cNvPr id="8" name="文本框 7">
            <a:extLst>
              <a:ext uri="{FF2B5EF4-FFF2-40B4-BE49-F238E27FC236}">
                <a16:creationId xmlns:a16="http://schemas.microsoft.com/office/drawing/2014/main" id="{978822D3-F56C-F4D0-21FA-3BB92A7AF50B}"/>
              </a:ext>
            </a:extLst>
          </p:cNvPr>
          <p:cNvSpPr txBox="1"/>
          <p:nvPr/>
        </p:nvSpPr>
        <p:spPr>
          <a:xfrm>
            <a:off x="908828" y="1268394"/>
            <a:ext cx="10309449" cy="2346283"/>
          </a:xfrm>
          <a:prstGeom prst="rect">
            <a:avLst/>
          </a:prstGeom>
          <a:noFill/>
        </p:spPr>
        <p:txBody>
          <a:bodyPr wrap="square" rtlCol="0">
            <a:spAutoFit/>
          </a:bodyPr>
          <a:lstStyle/>
          <a:p>
            <a:pPr indent="457200">
              <a:lnSpc>
                <a:spcPct val="150000"/>
              </a:lnSpc>
            </a:pPr>
            <a:r>
              <a:rPr lang="en-US" altLang="zh-CN" sz="2000" b="1" dirty="0">
                <a:solidFill>
                  <a:srgbClr val="000000"/>
                </a:solidFill>
                <a:latin typeface="微软雅黑" panose="020B0503020204020204" pitchFamily="34" charset="-122"/>
                <a:ea typeface="微软雅黑" panose="020B0503020204020204" pitchFamily="34" charset="-122"/>
              </a:rPr>
              <a:t>2.1.1.7</a:t>
            </a:r>
            <a:r>
              <a:rPr lang="zh-CN" altLang="en-US" sz="2000" b="1" dirty="0">
                <a:solidFill>
                  <a:srgbClr val="000000"/>
                </a:solidFill>
                <a:latin typeface="微软雅黑" panose="020B0503020204020204" pitchFamily="34" charset="-122"/>
                <a:ea typeface="微软雅黑" panose="020B0503020204020204" pitchFamily="34" charset="-122"/>
              </a:rPr>
              <a:t>　评价反馈</a:t>
            </a:r>
          </a:p>
          <a:p>
            <a:pPr indent="457200">
              <a:lnSpc>
                <a:spcPct val="150000"/>
              </a:lnSpc>
            </a:pPr>
            <a:r>
              <a:rPr lang="zh-CN" altLang="en-US" sz="2000" dirty="0">
                <a:solidFill>
                  <a:srgbClr val="000000"/>
                </a:solidFill>
                <a:latin typeface="微软雅黑" panose="020B0503020204020204" pitchFamily="34" charset="-122"/>
                <a:ea typeface="微软雅黑" panose="020B0503020204020204" pitchFamily="34" charset="-122"/>
              </a:rPr>
              <a:t>自我评价表</a:t>
            </a:r>
          </a:p>
          <a:p>
            <a:pPr indent="457200">
              <a:lnSpc>
                <a:spcPct val="150000"/>
              </a:lnSpc>
            </a:pPr>
            <a:r>
              <a:rPr lang="zh-CN" altLang="en-US" sz="2000" dirty="0">
                <a:solidFill>
                  <a:srgbClr val="000000"/>
                </a:solidFill>
                <a:latin typeface="微软雅黑" panose="020B0503020204020204" pitchFamily="34" charset="-122"/>
                <a:ea typeface="微软雅黑" panose="020B0503020204020204" pitchFamily="34" charset="-122"/>
              </a:rPr>
              <a:t>小组内互评验收表</a:t>
            </a:r>
          </a:p>
          <a:p>
            <a:pPr indent="457200">
              <a:lnSpc>
                <a:spcPct val="150000"/>
              </a:lnSpc>
            </a:pPr>
            <a:r>
              <a:rPr lang="zh-CN" altLang="en-US" sz="2000" dirty="0">
                <a:solidFill>
                  <a:srgbClr val="000000"/>
                </a:solidFill>
                <a:latin typeface="微软雅黑" panose="020B0503020204020204" pitchFamily="34" charset="-122"/>
                <a:ea typeface="微软雅黑" panose="020B0503020204020204" pitchFamily="34" charset="-122"/>
              </a:rPr>
              <a:t>小组间互评表</a:t>
            </a:r>
          </a:p>
          <a:p>
            <a:pPr indent="457200">
              <a:lnSpc>
                <a:spcPct val="150000"/>
              </a:lnSpc>
            </a:pPr>
            <a:r>
              <a:rPr lang="zh-CN" altLang="en-US" sz="2000" dirty="0">
                <a:solidFill>
                  <a:srgbClr val="000000"/>
                </a:solidFill>
                <a:latin typeface="微软雅黑" panose="020B0503020204020204" pitchFamily="34" charset="-122"/>
                <a:ea typeface="微软雅黑" panose="020B0503020204020204" pitchFamily="34" charset="-122"/>
              </a:rPr>
              <a:t>任务完成情况评价表</a:t>
            </a:r>
          </a:p>
        </p:txBody>
      </p:sp>
      <p:pic>
        <p:nvPicPr>
          <p:cNvPr id="9" name="图片 3">
            <a:extLst>
              <a:ext uri="{FF2B5EF4-FFF2-40B4-BE49-F238E27FC236}">
                <a16:creationId xmlns:a16="http://schemas.microsoft.com/office/drawing/2014/main" id="{3952EA8F-3C48-6287-8854-0AE28847C6E0}"/>
              </a:ext>
            </a:extLst>
          </p:cNvPr>
          <p:cNvPicPr>
            <a:picLocks noChangeAspect="1"/>
          </p:cNvPicPr>
          <p:nvPr>
            <p:custDataLst>
              <p:tags r:id="rId1"/>
            </p:custDataLst>
          </p:nvPr>
        </p:nvPicPr>
        <p:blipFill>
          <a:blip r:embed="rId6">
            <a:extLst>
              <a:ext uri="{28A0092B-C50C-407E-A947-70E740481C1C}">
                <a14:useLocalDpi xmlns:a14="http://schemas.microsoft.com/office/drawing/2010/main" val="0"/>
              </a:ext>
            </a:extLst>
          </a:blip>
          <a:srcRect/>
          <a:stretch>
            <a:fillRect/>
          </a:stretch>
        </p:blipFill>
        <p:spPr bwMode="auto">
          <a:xfrm>
            <a:off x="8732838" y="2238010"/>
            <a:ext cx="4273550" cy="46199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59705551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bwMode="auto">
          <a:xfrm>
            <a:off x="760256" y="495300"/>
            <a:ext cx="10671488" cy="5860436"/>
          </a:xfrm>
          <a:prstGeom prst="rect">
            <a:avLst/>
          </a:prstGeom>
          <a:solidFill>
            <a:schemeClr val="bg1"/>
          </a:solidFill>
          <a:ln w="9525" cap="flat" cmpd="sng" algn="ctr">
            <a:noFill/>
            <a:prstDash val="solid"/>
            <a:round/>
            <a:headEnd type="none" w="med" len="med"/>
            <a:tailEnd type="none" w="med" len="med"/>
          </a:ln>
          <a:effectLst>
            <a:innerShdw blurRad="114300">
              <a:prstClr val="black"/>
            </a:innerShdw>
          </a:effectLst>
        </p:spPr>
        <p:txBody>
          <a:bodyPr/>
          <a:lstStyle/>
          <a:p>
            <a:pPr defTabSz="912495">
              <a:buFont typeface="Arial" panose="020B0604020202020204" pitchFamily="34" charset="0"/>
              <a:buNone/>
              <a:defRPr/>
            </a:pPr>
            <a:endParaRPr lang="zh-CN" altLang="en-US"/>
          </a:p>
        </p:txBody>
      </p:sp>
      <p:grpSp>
        <p:nvGrpSpPr>
          <p:cNvPr id="96258" name="组合 42"/>
          <p:cNvGrpSpPr/>
          <p:nvPr/>
        </p:nvGrpSpPr>
        <p:grpSpPr bwMode="auto">
          <a:xfrm>
            <a:off x="420688" y="-242462"/>
            <a:ext cx="2408973" cy="2203501"/>
            <a:chOff x="420688" y="71543"/>
            <a:chExt cx="2408973" cy="2203620"/>
          </a:xfrm>
        </p:grpSpPr>
        <p:pic>
          <p:nvPicPr>
            <p:cNvPr id="96274" name="图片 35"/>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20688" y="71543"/>
              <a:ext cx="2038350" cy="22036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6275" name="图片 36"/>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flipH="1">
              <a:off x="1904463" y="287526"/>
              <a:ext cx="925198" cy="9908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4" name="矩形 23"/>
          <p:cNvSpPr/>
          <p:nvPr/>
        </p:nvSpPr>
        <p:spPr>
          <a:xfrm>
            <a:off x="760256" y="1734484"/>
            <a:ext cx="10056813" cy="2203501"/>
          </a:xfrm>
          <a:prstGeom prst="rect">
            <a:avLst/>
          </a:prstGeom>
          <a:solidFill>
            <a:srgbClr val="3E6A8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solidFill>
                <a:srgbClr val="0070C0"/>
              </a:solidFill>
            </a:endParaRPr>
          </a:p>
        </p:txBody>
      </p:sp>
      <p:pic>
        <p:nvPicPr>
          <p:cNvPr id="96269" name="图片 41"/>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9982054" y="2008038"/>
            <a:ext cx="2505075" cy="2962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51"/>
          <p:cNvSpPr txBox="1">
            <a:spLocks noChangeArrowheads="1"/>
          </p:cNvSpPr>
          <p:nvPr/>
        </p:nvSpPr>
        <p:spPr bwMode="auto">
          <a:xfrm>
            <a:off x="2319753" y="2203498"/>
            <a:ext cx="7365423"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42900" indent="-342900">
              <a:defRPr>
                <a:solidFill>
                  <a:schemeClr val="tx1"/>
                </a:solidFill>
                <a:latin typeface="Calibri" panose="020F0502020204030204" pitchFamily="34" charset="0"/>
                <a:ea typeface="宋体" panose="02010600030101010101" pitchFamily="2" charset="-122"/>
              </a:defRPr>
            </a:lvl1pPr>
            <a:lvl2pPr>
              <a:defRPr>
                <a:solidFill>
                  <a:schemeClr val="tx1"/>
                </a:solidFill>
                <a:latin typeface="Calibri" panose="020F0502020204030204" pitchFamily="34" charset="0"/>
                <a:ea typeface="宋体" panose="02010600030101010101" pitchFamily="2" charset="-122"/>
              </a:defRPr>
            </a:lvl2pPr>
            <a:lvl3pPr>
              <a:defRPr>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marL="2284730" indent="1905"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741930" indent="1905"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199130" indent="1905"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656330" indent="1905"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zh-CN" altLang="en-US" sz="3600" b="1" dirty="0">
                <a:solidFill>
                  <a:srgbClr val="FFFFFF"/>
                </a:solidFill>
                <a:latin typeface="微软雅黑" panose="020B0503020204020204" pitchFamily="34" charset="-122"/>
                <a:ea typeface="微软雅黑" panose="020B0503020204020204" pitchFamily="34" charset="-122"/>
              </a:rPr>
              <a:t>项目</a:t>
            </a:r>
            <a:r>
              <a:rPr lang="en-US" altLang="zh-CN" sz="3600" b="1" dirty="0">
                <a:solidFill>
                  <a:srgbClr val="FFFFFF"/>
                </a:solidFill>
                <a:latin typeface="微软雅黑" panose="020B0503020204020204" pitchFamily="34" charset="-122"/>
                <a:ea typeface="微软雅黑" panose="020B0503020204020204" pitchFamily="34" charset="-122"/>
              </a:rPr>
              <a:t>2.2</a:t>
            </a:r>
            <a:r>
              <a:rPr lang="zh-CN" altLang="en-US" sz="3600" b="1" dirty="0">
                <a:solidFill>
                  <a:srgbClr val="FFFFFF"/>
                </a:solidFill>
                <a:latin typeface="微软雅黑" panose="020B0503020204020204" pitchFamily="34" charset="-122"/>
                <a:ea typeface="微软雅黑" panose="020B0503020204020204" pitchFamily="34" charset="-122"/>
              </a:rPr>
              <a:t>　人物形象认知</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42" fill="hold" grpId="1" nodeType="click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barn(outHorizontal)">
                                      <p:cBhvr>
                                        <p:cTn id="7" dur="500"/>
                                        <p:tgtEl>
                                          <p:spTgt spid="24"/>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96258"/>
                                        </p:tgtEl>
                                        <p:attrNameLst>
                                          <p:attrName>style.visibility</p:attrName>
                                        </p:attrNameLst>
                                      </p:cBhvr>
                                      <p:to>
                                        <p:strVal val="visible"/>
                                      </p:to>
                                    </p:set>
                                    <p:animEffect transition="in" filter="fade">
                                      <p:cBhvr>
                                        <p:cTn id="11" dur="1000"/>
                                        <p:tgtEl>
                                          <p:spTgt spid="96258"/>
                                        </p:tgtEl>
                                      </p:cBhvr>
                                    </p:animEffect>
                                    <p:anim calcmode="lin" valueType="num">
                                      <p:cBhvr>
                                        <p:cTn id="12" dur="1000" fill="hold"/>
                                        <p:tgtEl>
                                          <p:spTgt spid="96258"/>
                                        </p:tgtEl>
                                        <p:attrNameLst>
                                          <p:attrName>ppt_x</p:attrName>
                                        </p:attrNameLst>
                                      </p:cBhvr>
                                      <p:tavLst>
                                        <p:tav tm="0">
                                          <p:val>
                                            <p:strVal val="#ppt_x"/>
                                          </p:val>
                                        </p:tav>
                                        <p:tav tm="100000">
                                          <p:val>
                                            <p:strVal val="#ppt_x"/>
                                          </p:val>
                                        </p:tav>
                                      </p:tavLst>
                                    </p:anim>
                                    <p:anim calcmode="lin" valueType="num">
                                      <p:cBhvr>
                                        <p:cTn id="13" dur="1000" fill="hold"/>
                                        <p:tgtEl>
                                          <p:spTgt spid="96258"/>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17" presetClass="entr" presetSubtype="10" fill="hold" nodeType="afterEffect">
                                  <p:stCondLst>
                                    <p:cond delay="0"/>
                                  </p:stCondLst>
                                  <p:childTnLst>
                                    <p:set>
                                      <p:cBhvr>
                                        <p:cTn id="16" dur="1" fill="hold">
                                          <p:stCondLst>
                                            <p:cond delay="0"/>
                                          </p:stCondLst>
                                        </p:cTn>
                                        <p:tgtEl>
                                          <p:spTgt spid="96269"/>
                                        </p:tgtEl>
                                        <p:attrNameLst>
                                          <p:attrName>style.visibility</p:attrName>
                                        </p:attrNameLst>
                                      </p:cBhvr>
                                      <p:to>
                                        <p:strVal val="visible"/>
                                      </p:to>
                                    </p:set>
                                    <p:anim calcmode="lin" valueType="num">
                                      <p:cBhvr>
                                        <p:cTn id="17" dur="500" fill="hold"/>
                                        <p:tgtEl>
                                          <p:spTgt spid="96269"/>
                                        </p:tgtEl>
                                        <p:attrNameLst>
                                          <p:attrName>ppt_w</p:attrName>
                                        </p:attrNameLst>
                                      </p:cBhvr>
                                      <p:tavLst>
                                        <p:tav tm="0">
                                          <p:val>
                                            <p:fltVal val="0"/>
                                          </p:val>
                                        </p:tav>
                                        <p:tav tm="100000">
                                          <p:val>
                                            <p:strVal val="#ppt_w"/>
                                          </p:val>
                                        </p:tav>
                                      </p:tavLst>
                                    </p:anim>
                                    <p:anim calcmode="lin" valueType="num">
                                      <p:cBhvr>
                                        <p:cTn id="18" dur="500" fill="hold"/>
                                        <p:tgtEl>
                                          <p:spTgt spid="96269"/>
                                        </p:tgtEl>
                                        <p:attrNameLst>
                                          <p:attrName>ppt_h</p:attrName>
                                        </p:attrNameLst>
                                      </p:cBhvr>
                                      <p:tavLst>
                                        <p:tav tm="0">
                                          <p:val>
                                            <p:strVal val="#ppt_h"/>
                                          </p:val>
                                        </p:tav>
                                        <p:tav tm="100000">
                                          <p:val>
                                            <p:strVal val="#ppt_h"/>
                                          </p:val>
                                        </p:tav>
                                      </p:tavLst>
                                    </p:anim>
                                  </p:childTnLst>
                                </p:cTn>
                              </p:par>
                            </p:childTnLst>
                          </p:cTn>
                        </p:par>
                        <p:par>
                          <p:cTn id="19" fill="hold">
                            <p:stCondLst>
                              <p:cond delay="2000"/>
                            </p:stCondLst>
                            <p:childTnLst>
                              <p:par>
                                <p:cTn id="20" presetID="12" presetClass="entr" presetSubtype="8" fill="hold" grpId="1" nodeType="afterEffect">
                                  <p:stCondLst>
                                    <p:cond delay="0"/>
                                  </p:stCondLst>
                                  <p:childTnLst>
                                    <p:set>
                                      <p:cBhvr>
                                        <p:cTn id="21" dur="1" fill="hold">
                                          <p:stCondLst>
                                            <p:cond delay="0"/>
                                          </p:stCondLst>
                                        </p:cTn>
                                        <p:tgtEl>
                                          <p:spTgt spid="4"/>
                                        </p:tgtEl>
                                        <p:attrNameLst>
                                          <p:attrName>style.visibility</p:attrName>
                                        </p:attrNameLst>
                                      </p:cBhvr>
                                      <p:to>
                                        <p:strVal val="visible"/>
                                      </p:to>
                                    </p:set>
                                    <p:anim calcmode="lin" valueType="num">
                                      <p:cBhvr additive="base">
                                        <p:cTn id="22" dur="500"/>
                                        <p:tgtEl>
                                          <p:spTgt spid="4"/>
                                        </p:tgtEl>
                                        <p:attrNameLst>
                                          <p:attrName>ppt_x</p:attrName>
                                        </p:attrNameLst>
                                      </p:cBhvr>
                                      <p:tavLst>
                                        <p:tav tm="0">
                                          <p:val>
                                            <p:strVal val="#ppt_x-#ppt_w*1.125000"/>
                                          </p:val>
                                        </p:tav>
                                        <p:tav tm="100000">
                                          <p:val>
                                            <p:strVal val="#ppt_x"/>
                                          </p:val>
                                        </p:tav>
                                      </p:tavLst>
                                    </p:anim>
                                    <p:animEffect transition="in" filter="wipe(right)">
                                      <p:cBhvr>
                                        <p:cTn id="2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4" grpId="1" animBg="1"/>
      <p:bldP spid="4" grpId="0"/>
      <p:bldP spid="4" grpId="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AA1EC42-8D05-3408-DC23-170D6FF719C0}"/>
            </a:ext>
          </a:extLst>
        </p:cNvPr>
        <p:cNvGrpSpPr/>
        <p:nvPr/>
      </p:nvGrpSpPr>
      <p:grpSpPr>
        <a:xfrm>
          <a:off x="0" y="0"/>
          <a:ext cx="0" cy="0"/>
          <a:chOff x="0" y="0"/>
          <a:chExt cx="0" cy="0"/>
        </a:xfrm>
      </p:grpSpPr>
      <p:sp>
        <p:nvSpPr>
          <p:cNvPr id="7" name="矩形 6">
            <a:extLst>
              <a:ext uri="{FF2B5EF4-FFF2-40B4-BE49-F238E27FC236}">
                <a16:creationId xmlns:a16="http://schemas.microsoft.com/office/drawing/2014/main" id="{5E2E8829-48A3-FD42-8C36-E6E58ACC375A}"/>
              </a:ext>
            </a:extLst>
          </p:cNvPr>
          <p:cNvSpPr/>
          <p:nvPr/>
        </p:nvSpPr>
        <p:spPr bwMode="auto">
          <a:xfrm>
            <a:off x="760256" y="495300"/>
            <a:ext cx="10671488" cy="5860436"/>
          </a:xfrm>
          <a:prstGeom prst="rect">
            <a:avLst/>
          </a:prstGeom>
          <a:solidFill>
            <a:schemeClr val="bg1"/>
          </a:solidFill>
          <a:ln w="9525" cap="flat" cmpd="sng" algn="ctr">
            <a:noFill/>
            <a:prstDash val="solid"/>
            <a:round/>
            <a:headEnd type="none" w="med" len="med"/>
            <a:tailEnd type="none" w="med" len="med"/>
          </a:ln>
          <a:effectLst>
            <a:innerShdw blurRad="114300">
              <a:prstClr val="black"/>
            </a:innerShdw>
          </a:effectLst>
        </p:spPr>
        <p:txBody>
          <a:bodyPr/>
          <a:lstStyle/>
          <a:p>
            <a:pPr defTabSz="912495">
              <a:buFont typeface="Arial" panose="020B0604020202020204" pitchFamily="34" charset="0"/>
              <a:buNone/>
              <a:defRPr/>
            </a:pPr>
            <a:endParaRPr lang="zh-CN" altLang="en-US"/>
          </a:p>
        </p:txBody>
      </p:sp>
      <p:pic>
        <p:nvPicPr>
          <p:cNvPr id="2" name="图片 66">
            <a:extLst>
              <a:ext uri="{FF2B5EF4-FFF2-40B4-BE49-F238E27FC236}">
                <a16:creationId xmlns:a16="http://schemas.microsoft.com/office/drawing/2014/main" id="{55C2EC01-025F-84E2-5C3C-867BE3C1C066}"/>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83" y="-275426"/>
            <a:ext cx="1420998" cy="15361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3" name="直接连接符 67">
            <a:extLst>
              <a:ext uri="{FF2B5EF4-FFF2-40B4-BE49-F238E27FC236}">
                <a16:creationId xmlns:a16="http://schemas.microsoft.com/office/drawing/2014/main" id="{F9122AD0-B583-78C3-2B86-15C6C13BE842}"/>
              </a:ext>
            </a:extLst>
          </p:cNvPr>
          <p:cNvCxnSpPr>
            <a:cxnSpLocks noChangeShapeType="1"/>
          </p:cNvCxnSpPr>
          <p:nvPr/>
        </p:nvCxnSpPr>
        <p:spPr bwMode="auto">
          <a:xfrm>
            <a:off x="0" y="1230294"/>
            <a:ext cx="11123613" cy="0"/>
          </a:xfrm>
          <a:prstGeom prst="line">
            <a:avLst/>
          </a:prstGeom>
          <a:noFill/>
          <a:ln w="9525" algn="ctr">
            <a:solidFill>
              <a:srgbClr val="3E6A81"/>
            </a:solidFill>
            <a:round/>
          </a:ln>
        </p:spPr>
      </p:cxnSp>
      <p:sp>
        <p:nvSpPr>
          <p:cNvPr id="4" name="矩形 68">
            <a:extLst>
              <a:ext uri="{FF2B5EF4-FFF2-40B4-BE49-F238E27FC236}">
                <a16:creationId xmlns:a16="http://schemas.microsoft.com/office/drawing/2014/main" id="{7A6E83A1-4CA3-E6DE-D1B3-8A8D989AFA0D}"/>
              </a:ext>
            </a:extLst>
          </p:cNvPr>
          <p:cNvSpPr>
            <a:spLocks noChangeArrowheads="1"/>
          </p:cNvSpPr>
          <p:nvPr/>
        </p:nvSpPr>
        <p:spPr bwMode="auto">
          <a:xfrm>
            <a:off x="1709368" y="410142"/>
            <a:ext cx="9704703" cy="632651"/>
          </a:xfrm>
          <a:prstGeom prst="rect">
            <a:avLst/>
          </a:prstGeom>
          <a:solidFill>
            <a:srgbClr val="3E6A81"/>
          </a:solidFill>
          <a:ln w="9525" algn="ctr">
            <a:solidFill>
              <a:schemeClr val="bg1"/>
            </a:solidFill>
            <a:round/>
          </a:ln>
        </p:spPr>
        <p:txBody>
          <a:bodyPr/>
          <a:lstStyle>
            <a:lvl1pPr defTabSz="911225">
              <a:defRPr>
                <a:solidFill>
                  <a:schemeClr val="tx1"/>
                </a:solidFill>
                <a:latin typeface="Calibri" panose="020F0502020204030204" pitchFamily="34" charset="0"/>
                <a:ea typeface="宋体" panose="02010600030101010101" pitchFamily="2" charset="-122"/>
              </a:defRPr>
            </a:lvl1pPr>
            <a:lvl2pPr defTabSz="911225">
              <a:defRPr>
                <a:solidFill>
                  <a:schemeClr val="tx1"/>
                </a:solidFill>
                <a:latin typeface="Calibri" panose="020F0502020204030204" pitchFamily="34" charset="0"/>
                <a:ea typeface="宋体" panose="02010600030101010101" pitchFamily="2" charset="-122"/>
              </a:defRPr>
            </a:lvl2pPr>
            <a:lvl3pPr defTabSz="911225">
              <a:defRPr>
                <a:solidFill>
                  <a:schemeClr val="tx1"/>
                </a:solidFill>
                <a:latin typeface="Calibri" panose="020F0502020204030204" pitchFamily="34" charset="0"/>
                <a:ea typeface="宋体" panose="02010600030101010101" pitchFamily="2" charset="-122"/>
              </a:defRPr>
            </a:lvl3pPr>
            <a:lvl4pPr defTabSz="911225">
              <a:defRPr>
                <a:solidFill>
                  <a:schemeClr val="tx1"/>
                </a:solidFill>
                <a:latin typeface="Calibri" panose="020F0502020204030204" pitchFamily="34" charset="0"/>
                <a:ea typeface="宋体" panose="02010600030101010101" pitchFamily="2" charset="-122"/>
              </a:defRPr>
            </a:lvl4pPr>
            <a:lvl5pPr defTabSz="911225">
              <a:defRPr>
                <a:solidFill>
                  <a:schemeClr val="tx1"/>
                </a:solidFill>
                <a:latin typeface="Calibri" panose="020F0502020204030204" pitchFamily="34" charset="0"/>
                <a:ea typeface="宋体" panose="02010600030101010101" pitchFamily="2" charset="-122"/>
              </a:defRPr>
            </a:lvl5pPr>
            <a:lvl6pPr marL="22847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7419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1991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6563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buFont typeface="Arial" panose="020B0604020202020204" pitchFamily="34" charset="0"/>
              <a:buNone/>
            </a:pPr>
            <a:endParaRPr lang="zh-CN" altLang="en-US"/>
          </a:p>
        </p:txBody>
      </p:sp>
      <p:sp>
        <p:nvSpPr>
          <p:cNvPr id="5" name="文本框 2">
            <a:extLst>
              <a:ext uri="{FF2B5EF4-FFF2-40B4-BE49-F238E27FC236}">
                <a16:creationId xmlns:a16="http://schemas.microsoft.com/office/drawing/2014/main" id="{E4534337-17D4-EB04-6D18-72AF0174815C}"/>
              </a:ext>
            </a:extLst>
          </p:cNvPr>
          <p:cNvSpPr txBox="1">
            <a:spLocks noChangeArrowheads="1"/>
          </p:cNvSpPr>
          <p:nvPr/>
        </p:nvSpPr>
        <p:spPr bwMode="auto">
          <a:xfrm>
            <a:off x="1801494" y="492760"/>
            <a:ext cx="698042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2800" b="1" dirty="0">
                <a:solidFill>
                  <a:srgbClr val="FFFFFF"/>
                </a:solidFill>
                <a:latin typeface="微软雅黑" panose="020B0503020204020204" pitchFamily="34" charset="-122"/>
                <a:ea typeface="微软雅黑" panose="020B0503020204020204" pitchFamily="34" charset="-122"/>
                <a:sym typeface="+mn-ea"/>
              </a:rPr>
              <a:t>任务</a:t>
            </a:r>
            <a:r>
              <a:rPr lang="en-US" altLang="zh-CN" sz="2800" b="1" dirty="0">
                <a:solidFill>
                  <a:srgbClr val="FFFFFF"/>
                </a:solidFill>
                <a:latin typeface="微软雅黑" panose="020B0503020204020204" pitchFamily="34" charset="-122"/>
                <a:ea typeface="微软雅黑" panose="020B0503020204020204" pitchFamily="34" charset="-122"/>
                <a:sym typeface="+mn-ea"/>
              </a:rPr>
              <a:t>2.2.1</a:t>
            </a:r>
            <a:r>
              <a:rPr lang="zh-CN" altLang="en-US" sz="2800" b="1" dirty="0">
                <a:solidFill>
                  <a:srgbClr val="FFFFFF"/>
                </a:solidFill>
                <a:latin typeface="微软雅黑" panose="020B0503020204020204" pitchFamily="34" charset="-122"/>
                <a:ea typeface="微软雅黑" panose="020B0503020204020204" pitchFamily="34" charset="-122"/>
                <a:sym typeface="+mn-ea"/>
              </a:rPr>
              <a:t>　中国古代典型人物形象分析</a:t>
            </a:r>
          </a:p>
        </p:txBody>
      </p:sp>
      <p:pic>
        <p:nvPicPr>
          <p:cNvPr id="6" name="图片 72">
            <a:extLst>
              <a:ext uri="{FF2B5EF4-FFF2-40B4-BE49-F238E27FC236}">
                <a16:creationId xmlns:a16="http://schemas.microsoft.com/office/drawing/2014/main" id="{CA70722E-40E0-8DA5-3634-951947E1AC8E}"/>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flipH="1">
            <a:off x="1064802" y="13888"/>
            <a:ext cx="925198" cy="9908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文本框 12">
            <a:extLst>
              <a:ext uri="{FF2B5EF4-FFF2-40B4-BE49-F238E27FC236}">
                <a16:creationId xmlns:a16="http://schemas.microsoft.com/office/drawing/2014/main" id="{9A0A9463-3566-6EC1-DB5E-385154DA48D4}"/>
              </a:ext>
            </a:extLst>
          </p:cNvPr>
          <p:cNvSpPr txBox="1"/>
          <p:nvPr/>
        </p:nvSpPr>
        <p:spPr>
          <a:xfrm>
            <a:off x="908828" y="4636333"/>
            <a:ext cx="7746714" cy="369332"/>
          </a:xfrm>
          <a:prstGeom prst="rect">
            <a:avLst/>
          </a:prstGeom>
          <a:noFill/>
        </p:spPr>
        <p:txBody>
          <a:bodyPr wrap="square" rtlCol="0">
            <a:spAutoFit/>
          </a:bodyPr>
          <a:lstStyle/>
          <a:p>
            <a:r>
              <a:rPr lang="zh-CN" altLang="en-US" dirty="0">
                <a:latin typeface="黑体" panose="02010609060101010101" pitchFamily="49" charset="-122"/>
                <a:ea typeface="黑体" panose="02010609060101010101" pitchFamily="49" charset="-122"/>
              </a:rPr>
              <a:t>　</a:t>
            </a:r>
          </a:p>
        </p:txBody>
      </p:sp>
      <p:sp>
        <p:nvSpPr>
          <p:cNvPr id="8" name="文本框 7">
            <a:extLst>
              <a:ext uri="{FF2B5EF4-FFF2-40B4-BE49-F238E27FC236}">
                <a16:creationId xmlns:a16="http://schemas.microsoft.com/office/drawing/2014/main" id="{3DB72F64-F38D-FE61-C8D1-48D40B2622C1}"/>
              </a:ext>
            </a:extLst>
          </p:cNvPr>
          <p:cNvSpPr txBox="1"/>
          <p:nvPr/>
        </p:nvSpPr>
        <p:spPr>
          <a:xfrm>
            <a:off x="908828" y="1268394"/>
            <a:ext cx="10309449" cy="3731278"/>
          </a:xfrm>
          <a:prstGeom prst="rect">
            <a:avLst/>
          </a:prstGeom>
          <a:noFill/>
        </p:spPr>
        <p:txBody>
          <a:bodyPr wrap="square" rtlCol="0">
            <a:spAutoFit/>
          </a:bodyPr>
          <a:lstStyle/>
          <a:p>
            <a:pPr indent="457200">
              <a:lnSpc>
                <a:spcPct val="150000"/>
              </a:lnSpc>
            </a:pPr>
            <a:r>
              <a:rPr lang="en-US" altLang="zh-CN" sz="2000" b="1" dirty="0">
                <a:solidFill>
                  <a:srgbClr val="000000"/>
                </a:solidFill>
                <a:latin typeface="微软雅黑" panose="020B0503020204020204" pitchFamily="34" charset="-122"/>
                <a:ea typeface="微软雅黑" panose="020B0503020204020204" pitchFamily="34" charset="-122"/>
              </a:rPr>
              <a:t>2.2.1.1</a:t>
            </a:r>
            <a:r>
              <a:rPr lang="zh-CN" altLang="en-US" sz="2000" b="1" dirty="0">
                <a:solidFill>
                  <a:srgbClr val="000000"/>
                </a:solidFill>
                <a:latin typeface="微软雅黑" panose="020B0503020204020204" pitchFamily="34" charset="-122"/>
                <a:ea typeface="微软雅黑" panose="020B0503020204020204" pitchFamily="34" charset="-122"/>
              </a:rPr>
              <a:t>　任务描述</a:t>
            </a:r>
          </a:p>
          <a:p>
            <a:pPr indent="457200">
              <a:lnSpc>
                <a:spcPct val="150000"/>
              </a:lnSpc>
            </a:pPr>
            <a:r>
              <a:rPr lang="zh-CN" altLang="en-US" sz="2000" dirty="0">
                <a:solidFill>
                  <a:srgbClr val="000000"/>
                </a:solidFill>
                <a:latin typeface="微软雅黑" panose="020B0503020204020204" pitchFamily="34" charset="-122"/>
                <a:ea typeface="微软雅黑" panose="020B0503020204020204" pitchFamily="34" charset="-122"/>
              </a:rPr>
              <a:t>完成中国古代典型朝代的人物形象分析，并完成</a:t>
            </a:r>
            <a:r>
              <a:rPr lang="en-US" altLang="zh-CN" sz="2000" dirty="0">
                <a:solidFill>
                  <a:srgbClr val="000000"/>
                </a:solidFill>
                <a:latin typeface="微软雅黑" panose="020B0503020204020204" pitchFamily="34" charset="-122"/>
                <a:ea typeface="微软雅黑" panose="020B0503020204020204" pitchFamily="34" charset="-122"/>
              </a:rPr>
              <a:t>PPT</a:t>
            </a:r>
            <a:r>
              <a:rPr lang="zh-CN" altLang="en-US" sz="2000" dirty="0">
                <a:solidFill>
                  <a:srgbClr val="000000"/>
                </a:solidFill>
                <a:latin typeface="微软雅黑" panose="020B0503020204020204" pitchFamily="34" charset="-122"/>
                <a:ea typeface="微软雅黑" panose="020B0503020204020204" pitchFamily="34" charset="-122"/>
              </a:rPr>
              <a:t>制作。</a:t>
            </a:r>
            <a:endParaRPr lang="en-US" altLang="zh-CN" sz="2000" dirty="0">
              <a:solidFill>
                <a:srgbClr val="000000"/>
              </a:solidFill>
              <a:latin typeface="微软雅黑" panose="020B0503020204020204" pitchFamily="34" charset="-122"/>
              <a:ea typeface="微软雅黑" panose="020B0503020204020204" pitchFamily="34" charset="-122"/>
            </a:endParaRPr>
          </a:p>
          <a:p>
            <a:pPr indent="457200">
              <a:lnSpc>
                <a:spcPct val="150000"/>
              </a:lnSpc>
            </a:pPr>
            <a:r>
              <a:rPr lang="en-US" altLang="zh-CN" sz="2000" b="1" dirty="0">
                <a:solidFill>
                  <a:srgbClr val="000000"/>
                </a:solidFill>
                <a:latin typeface="微软雅黑" panose="020B0503020204020204" pitchFamily="34" charset="-122"/>
                <a:ea typeface="微软雅黑" panose="020B0503020204020204" pitchFamily="34" charset="-122"/>
              </a:rPr>
              <a:t>2.2.1.2</a:t>
            </a:r>
            <a:r>
              <a:rPr lang="zh-CN" altLang="en-US" sz="2000" b="1" dirty="0">
                <a:solidFill>
                  <a:srgbClr val="000000"/>
                </a:solidFill>
                <a:latin typeface="微软雅黑" panose="020B0503020204020204" pitchFamily="34" charset="-122"/>
                <a:ea typeface="微软雅黑" panose="020B0503020204020204" pitchFamily="34" charset="-122"/>
              </a:rPr>
              <a:t>　学习目标</a:t>
            </a:r>
          </a:p>
          <a:p>
            <a:pPr indent="457200">
              <a:lnSpc>
                <a:spcPct val="150000"/>
              </a:lnSpc>
            </a:pPr>
            <a:r>
              <a:rPr lang="en-US" altLang="zh-CN" sz="2000" b="1" dirty="0">
                <a:solidFill>
                  <a:srgbClr val="000000"/>
                </a:solidFill>
                <a:latin typeface="微软雅黑" panose="020B0503020204020204" pitchFamily="34" charset="-122"/>
                <a:ea typeface="微软雅黑" panose="020B0503020204020204" pitchFamily="34" charset="-122"/>
              </a:rPr>
              <a:t>1</a:t>
            </a:r>
            <a:r>
              <a:rPr lang="zh-CN" altLang="en-US" sz="2000" b="1" dirty="0">
                <a:solidFill>
                  <a:srgbClr val="000000"/>
                </a:solidFill>
                <a:latin typeface="微软雅黑" panose="020B0503020204020204" pitchFamily="34" charset="-122"/>
                <a:ea typeface="微软雅黑" panose="020B0503020204020204" pitchFamily="34" charset="-122"/>
              </a:rPr>
              <a:t>．知识目标：</a:t>
            </a:r>
            <a:r>
              <a:rPr lang="zh-CN" altLang="en-US" sz="2000" dirty="0">
                <a:solidFill>
                  <a:srgbClr val="000000"/>
                </a:solidFill>
                <a:latin typeface="微软雅黑" panose="020B0503020204020204" pitchFamily="34" charset="-122"/>
                <a:ea typeface="微软雅黑" panose="020B0503020204020204" pitchFamily="34" charset="-122"/>
              </a:rPr>
              <a:t>掌握形象设计的起源及发展；掌握先秦和秦汉时期的人物形象特征。</a:t>
            </a:r>
          </a:p>
          <a:p>
            <a:pPr indent="457200">
              <a:lnSpc>
                <a:spcPct val="150000"/>
              </a:lnSpc>
            </a:pPr>
            <a:r>
              <a:rPr lang="en-US" altLang="zh-CN" sz="2000" b="1" dirty="0">
                <a:solidFill>
                  <a:srgbClr val="000000"/>
                </a:solidFill>
                <a:latin typeface="微软雅黑" panose="020B0503020204020204" pitchFamily="34" charset="-122"/>
                <a:ea typeface="微软雅黑" panose="020B0503020204020204" pitchFamily="34" charset="-122"/>
              </a:rPr>
              <a:t>2</a:t>
            </a:r>
            <a:r>
              <a:rPr lang="zh-CN" altLang="en-US" sz="2000" b="1" dirty="0">
                <a:solidFill>
                  <a:srgbClr val="000000"/>
                </a:solidFill>
                <a:latin typeface="微软雅黑" panose="020B0503020204020204" pitchFamily="34" charset="-122"/>
                <a:ea typeface="微软雅黑" panose="020B0503020204020204" pitchFamily="34" charset="-122"/>
              </a:rPr>
              <a:t>．能力目标：</a:t>
            </a:r>
            <a:r>
              <a:rPr lang="zh-CN" altLang="en-US" sz="2000" dirty="0">
                <a:solidFill>
                  <a:srgbClr val="000000"/>
                </a:solidFill>
                <a:latin typeface="微软雅黑" panose="020B0503020204020204" pitchFamily="34" charset="-122"/>
                <a:ea typeface="微软雅黑" panose="020B0503020204020204" pitchFamily="34" charset="-122"/>
              </a:rPr>
              <a:t>能对收集来的历史素材进行整理总结；能结合历史特征分析中国某一历史朝代的人物造型特点。</a:t>
            </a:r>
          </a:p>
          <a:p>
            <a:pPr indent="457200">
              <a:lnSpc>
                <a:spcPct val="150000"/>
              </a:lnSpc>
            </a:pPr>
            <a:r>
              <a:rPr lang="en-US" altLang="zh-CN" sz="2000" b="1" dirty="0">
                <a:solidFill>
                  <a:srgbClr val="000000"/>
                </a:solidFill>
                <a:latin typeface="微软雅黑" panose="020B0503020204020204" pitchFamily="34" charset="-122"/>
                <a:ea typeface="微软雅黑" panose="020B0503020204020204" pitchFamily="34" charset="-122"/>
              </a:rPr>
              <a:t>3</a:t>
            </a:r>
            <a:r>
              <a:rPr lang="zh-CN" altLang="en-US" sz="2000" b="1" dirty="0">
                <a:solidFill>
                  <a:srgbClr val="000000"/>
                </a:solidFill>
                <a:latin typeface="微软雅黑" panose="020B0503020204020204" pitchFamily="34" charset="-122"/>
                <a:ea typeface="微软雅黑" panose="020B0503020204020204" pitchFamily="34" charset="-122"/>
              </a:rPr>
              <a:t>．素养目标：</a:t>
            </a:r>
            <a:r>
              <a:rPr lang="zh-CN" altLang="en-US" sz="2000" dirty="0">
                <a:solidFill>
                  <a:srgbClr val="000000"/>
                </a:solidFill>
                <a:latin typeface="微软雅黑" panose="020B0503020204020204" pitchFamily="34" charset="-122"/>
                <a:ea typeface="微软雅黑" panose="020B0503020204020204" pitchFamily="34" charset="-122"/>
              </a:rPr>
              <a:t>培养吃苦耐劳、敬业求真的职业素养；培养高尚的爱国主义情怀和民族自豪感；培养热爱学习、勇于钻研的精神。</a:t>
            </a:r>
            <a:endParaRPr lang="en-US" altLang="zh-CN" sz="2000" dirty="0">
              <a:solidFill>
                <a:srgbClr val="00000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2133501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125D486-B6D3-9D93-8B4D-B7F542F0C213}"/>
            </a:ext>
          </a:extLst>
        </p:cNvPr>
        <p:cNvGrpSpPr/>
        <p:nvPr/>
      </p:nvGrpSpPr>
      <p:grpSpPr>
        <a:xfrm>
          <a:off x="0" y="0"/>
          <a:ext cx="0" cy="0"/>
          <a:chOff x="0" y="0"/>
          <a:chExt cx="0" cy="0"/>
        </a:xfrm>
      </p:grpSpPr>
      <p:sp>
        <p:nvSpPr>
          <p:cNvPr id="7" name="矩形 6">
            <a:extLst>
              <a:ext uri="{FF2B5EF4-FFF2-40B4-BE49-F238E27FC236}">
                <a16:creationId xmlns:a16="http://schemas.microsoft.com/office/drawing/2014/main" id="{D5FD2723-26EE-8982-6306-817B35349C49}"/>
              </a:ext>
            </a:extLst>
          </p:cNvPr>
          <p:cNvSpPr/>
          <p:nvPr/>
        </p:nvSpPr>
        <p:spPr bwMode="auto">
          <a:xfrm>
            <a:off x="760256" y="495300"/>
            <a:ext cx="10671488" cy="5860436"/>
          </a:xfrm>
          <a:prstGeom prst="rect">
            <a:avLst/>
          </a:prstGeom>
          <a:solidFill>
            <a:schemeClr val="bg1"/>
          </a:solidFill>
          <a:ln w="9525" cap="flat" cmpd="sng" algn="ctr">
            <a:noFill/>
            <a:prstDash val="solid"/>
            <a:round/>
            <a:headEnd type="none" w="med" len="med"/>
            <a:tailEnd type="none" w="med" len="med"/>
          </a:ln>
          <a:effectLst>
            <a:innerShdw blurRad="114300">
              <a:prstClr val="black"/>
            </a:innerShdw>
          </a:effectLst>
        </p:spPr>
        <p:txBody>
          <a:bodyPr/>
          <a:lstStyle/>
          <a:p>
            <a:pPr defTabSz="912495">
              <a:buFont typeface="Arial" panose="020B0604020202020204" pitchFamily="34" charset="0"/>
              <a:buNone/>
              <a:defRPr/>
            </a:pPr>
            <a:endParaRPr lang="zh-CN" altLang="en-US"/>
          </a:p>
        </p:txBody>
      </p:sp>
      <p:pic>
        <p:nvPicPr>
          <p:cNvPr id="2" name="图片 66">
            <a:extLst>
              <a:ext uri="{FF2B5EF4-FFF2-40B4-BE49-F238E27FC236}">
                <a16:creationId xmlns:a16="http://schemas.microsoft.com/office/drawing/2014/main" id="{1FB71844-FFE7-B54A-F451-2453FFE9DB98}"/>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83" y="-275426"/>
            <a:ext cx="1420998" cy="15361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3" name="直接连接符 67">
            <a:extLst>
              <a:ext uri="{FF2B5EF4-FFF2-40B4-BE49-F238E27FC236}">
                <a16:creationId xmlns:a16="http://schemas.microsoft.com/office/drawing/2014/main" id="{996151F0-62E2-EC61-1379-0E8386651A3E}"/>
              </a:ext>
            </a:extLst>
          </p:cNvPr>
          <p:cNvCxnSpPr>
            <a:cxnSpLocks noChangeShapeType="1"/>
          </p:cNvCxnSpPr>
          <p:nvPr/>
        </p:nvCxnSpPr>
        <p:spPr bwMode="auto">
          <a:xfrm>
            <a:off x="0" y="1230294"/>
            <a:ext cx="11123613" cy="0"/>
          </a:xfrm>
          <a:prstGeom prst="line">
            <a:avLst/>
          </a:prstGeom>
          <a:noFill/>
          <a:ln w="9525" algn="ctr">
            <a:solidFill>
              <a:srgbClr val="3E6A81"/>
            </a:solidFill>
            <a:round/>
          </a:ln>
        </p:spPr>
      </p:cxnSp>
      <p:sp>
        <p:nvSpPr>
          <p:cNvPr id="4" name="矩形 68">
            <a:extLst>
              <a:ext uri="{FF2B5EF4-FFF2-40B4-BE49-F238E27FC236}">
                <a16:creationId xmlns:a16="http://schemas.microsoft.com/office/drawing/2014/main" id="{69FA7FA3-36AA-D469-4EF1-4B1BB98A180E}"/>
              </a:ext>
            </a:extLst>
          </p:cNvPr>
          <p:cNvSpPr>
            <a:spLocks noChangeArrowheads="1"/>
          </p:cNvSpPr>
          <p:nvPr/>
        </p:nvSpPr>
        <p:spPr bwMode="auto">
          <a:xfrm>
            <a:off x="1709368" y="410142"/>
            <a:ext cx="9704703" cy="632651"/>
          </a:xfrm>
          <a:prstGeom prst="rect">
            <a:avLst/>
          </a:prstGeom>
          <a:solidFill>
            <a:srgbClr val="3E6A81"/>
          </a:solidFill>
          <a:ln w="9525" algn="ctr">
            <a:solidFill>
              <a:schemeClr val="bg1"/>
            </a:solidFill>
            <a:round/>
          </a:ln>
        </p:spPr>
        <p:txBody>
          <a:bodyPr/>
          <a:lstStyle>
            <a:lvl1pPr defTabSz="911225">
              <a:defRPr>
                <a:solidFill>
                  <a:schemeClr val="tx1"/>
                </a:solidFill>
                <a:latin typeface="Calibri" panose="020F0502020204030204" pitchFamily="34" charset="0"/>
                <a:ea typeface="宋体" panose="02010600030101010101" pitchFamily="2" charset="-122"/>
              </a:defRPr>
            </a:lvl1pPr>
            <a:lvl2pPr defTabSz="911225">
              <a:defRPr>
                <a:solidFill>
                  <a:schemeClr val="tx1"/>
                </a:solidFill>
                <a:latin typeface="Calibri" panose="020F0502020204030204" pitchFamily="34" charset="0"/>
                <a:ea typeface="宋体" panose="02010600030101010101" pitchFamily="2" charset="-122"/>
              </a:defRPr>
            </a:lvl2pPr>
            <a:lvl3pPr defTabSz="911225">
              <a:defRPr>
                <a:solidFill>
                  <a:schemeClr val="tx1"/>
                </a:solidFill>
                <a:latin typeface="Calibri" panose="020F0502020204030204" pitchFamily="34" charset="0"/>
                <a:ea typeface="宋体" panose="02010600030101010101" pitchFamily="2" charset="-122"/>
              </a:defRPr>
            </a:lvl3pPr>
            <a:lvl4pPr defTabSz="911225">
              <a:defRPr>
                <a:solidFill>
                  <a:schemeClr val="tx1"/>
                </a:solidFill>
                <a:latin typeface="Calibri" panose="020F0502020204030204" pitchFamily="34" charset="0"/>
                <a:ea typeface="宋体" panose="02010600030101010101" pitchFamily="2" charset="-122"/>
              </a:defRPr>
            </a:lvl4pPr>
            <a:lvl5pPr defTabSz="911225">
              <a:defRPr>
                <a:solidFill>
                  <a:schemeClr val="tx1"/>
                </a:solidFill>
                <a:latin typeface="Calibri" panose="020F0502020204030204" pitchFamily="34" charset="0"/>
                <a:ea typeface="宋体" panose="02010600030101010101" pitchFamily="2" charset="-122"/>
              </a:defRPr>
            </a:lvl5pPr>
            <a:lvl6pPr marL="22847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7419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1991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6563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buFont typeface="Arial" panose="020B0604020202020204" pitchFamily="34" charset="0"/>
              <a:buNone/>
            </a:pPr>
            <a:endParaRPr lang="zh-CN" altLang="en-US"/>
          </a:p>
        </p:txBody>
      </p:sp>
      <p:sp>
        <p:nvSpPr>
          <p:cNvPr id="5" name="文本框 2">
            <a:extLst>
              <a:ext uri="{FF2B5EF4-FFF2-40B4-BE49-F238E27FC236}">
                <a16:creationId xmlns:a16="http://schemas.microsoft.com/office/drawing/2014/main" id="{6E588768-AF9F-7DF6-89EC-D7D523E8E3C5}"/>
              </a:ext>
            </a:extLst>
          </p:cNvPr>
          <p:cNvSpPr txBox="1">
            <a:spLocks noChangeArrowheads="1"/>
          </p:cNvSpPr>
          <p:nvPr/>
        </p:nvSpPr>
        <p:spPr bwMode="auto">
          <a:xfrm>
            <a:off x="1801494" y="492760"/>
            <a:ext cx="698042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2800" b="1" dirty="0">
                <a:solidFill>
                  <a:srgbClr val="FFFFFF"/>
                </a:solidFill>
                <a:latin typeface="微软雅黑" panose="020B0503020204020204" pitchFamily="34" charset="-122"/>
                <a:ea typeface="微软雅黑" panose="020B0503020204020204" pitchFamily="34" charset="-122"/>
                <a:sym typeface="+mn-ea"/>
              </a:rPr>
              <a:t>任务</a:t>
            </a:r>
            <a:r>
              <a:rPr lang="en-US" altLang="zh-CN" sz="2800" b="1" dirty="0">
                <a:solidFill>
                  <a:srgbClr val="FFFFFF"/>
                </a:solidFill>
                <a:latin typeface="微软雅黑" panose="020B0503020204020204" pitchFamily="34" charset="-122"/>
                <a:ea typeface="微软雅黑" panose="020B0503020204020204" pitchFamily="34" charset="-122"/>
                <a:sym typeface="+mn-ea"/>
              </a:rPr>
              <a:t>2.2.1</a:t>
            </a:r>
            <a:r>
              <a:rPr lang="zh-CN" altLang="en-US" sz="2800" b="1" dirty="0">
                <a:solidFill>
                  <a:srgbClr val="FFFFFF"/>
                </a:solidFill>
                <a:latin typeface="微软雅黑" panose="020B0503020204020204" pitchFamily="34" charset="-122"/>
                <a:ea typeface="微软雅黑" panose="020B0503020204020204" pitchFamily="34" charset="-122"/>
                <a:sym typeface="+mn-ea"/>
              </a:rPr>
              <a:t>　中国古代典型人物形象分析</a:t>
            </a:r>
          </a:p>
        </p:txBody>
      </p:sp>
      <p:pic>
        <p:nvPicPr>
          <p:cNvPr id="6" name="图片 72">
            <a:extLst>
              <a:ext uri="{FF2B5EF4-FFF2-40B4-BE49-F238E27FC236}">
                <a16:creationId xmlns:a16="http://schemas.microsoft.com/office/drawing/2014/main" id="{912671A2-2645-534D-BB72-79123D9BF58E}"/>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flipH="1">
            <a:off x="1064802" y="13888"/>
            <a:ext cx="925198" cy="9908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文本框 12">
            <a:extLst>
              <a:ext uri="{FF2B5EF4-FFF2-40B4-BE49-F238E27FC236}">
                <a16:creationId xmlns:a16="http://schemas.microsoft.com/office/drawing/2014/main" id="{DAA460AA-4C11-200E-B588-B5499C7B8039}"/>
              </a:ext>
            </a:extLst>
          </p:cNvPr>
          <p:cNvSpPr txBox="1"/>
          <p:nvPr/>
        </p:nvSpPr>
        <p:spPr>
          <a:xfrm>
            <a:off x="908828" y="4636333"/>
            <a:ext cx="7746714" cy="369332"/>
          </a:xfrm>
          <a:prstGeom prst="rect">
            <a:avLst/>
          </a:prstGeom>
          <a:noFill/>
        </p:spPr>
        <p:txBody>
          <a:bodyPr wrap="square" rtlCol="0">
            <a:spAutoFit/>
          </a:bodyPr>
          <a:lstStyle/>
          <a:p>
            <a:r>
              <a:rPr lang="zh-CN" altLang="en-US" dirty="0">
                <a:latin typeface="黑体" panose="02010609060101010101" pitchFamily="49" charset="-122"/>
                <a:ea typeface="黑体" panose="02010609060101010101" pitchFamily="49" charset="-122"/>
              </a:rPr>
              <a:t>　</a:t>
            </a:r>
          </a:p>
        </p:txBody>
      </p:sp>
      <p:sp>
        <p:nvSpPr>
          <p:cNvPr id="8" name="文本框 7">
            <a:extLst>
              <a:ext uri="{FF2B5EF4-FFF2-40B4-BE49-F238E27FC236}">
                <a16:creationId xmlns:a16="http://schemas.microsoft.com/office/drawing/2014/main" id="{01FEBBA0-BF8B-FF4A-DBA5-8A3EED15171C}"/>
              </a:ext>
            </a:extLst>
          </p:cNvPr>
          <p:cNvSpPr txBox="1"/>
          <p:nvPr/>
        </p:nvSpPr>
        <p:spPr>
          <a:xfrm>
            <a:off x="908828" y="1268394"/>
            <a:ext cx="10309449" cy="3731278"/>
          </a:xfrm>
          <a:prstGeom prst="rect">
            <a:avLst/>
          </a:prstGeom>
          <a:noFill/>
        </p:spPr>
        <p:txBody>
          <a:bodyPr wrap="square" rtlCol="0">
            <a:spAutoFit/>
          </a:bodyPr>
          <a:lstStyle/>
          <a:p>
            <a:pPr indent="457200">
              <a:lnSpc>
                <a:spcPct val="150000"/>
              </a:lnSpc>
            </a:pPr>
            <a:r>
              <a:rPr lang="en-US" altLang="zh-CN" sz="2000" b="1" dirty="0">
                <a:solidFill>
                  <a:srgbClr val="000000"/>
                </a:solidFill>
                <a:latin typeface="微软雅黑" panose="020B0503020204020204" pitchFamily="34" charset="-122"/>
                <a:ea typeface="微软雅黑" panose="020B0503020204020204" pitchFamily="34" charset="-122"/>
              </a:rPr>
              <a:t>2.2.1.3</a:t>
            </a:r>
            <a:r>
              <a:rPr lang="zh-CN" altLang="en-US" sz="2000" b="1" dirty="0">
                <a:solidFill>
                  <a:srgbClr val="000000"/>
                </a:solidFill>
                <a:latin typeface="微软雅黑" panose="020B0503020204020204" pitchFamily="34" charset="-122"/>
                <a:ea typeface="微软雅黑" panose="020B0503020204020204" pitchFamily="34" charset="-122"/>
              </a:rPr>
              <a:t>　重点难点</a:t>
            </a:r>
          </a:p>
          <a:p>
            <a:pPr indent="457200">
              <a:lnSpc>
                <a:spcPct val="150000"/>
              </a:lnSpc>
            </a:pPr>
            <a:r>
              <a:rPr lang="en-US" altLang="zh-CN" sz="2000" b="1" dirty="0">
                <a:solidFill>
                  <a:srgbClr val="000000"/>
                </a:solidFill>
                <a:latin typeface="微软雅黑" panose="020B0503020204020204" pitchFamily="34" charset="-122"/>
                <a:ea typeface="微软雅黑" panose="020B0503020204020204" pitchFamily="34" charset="-122"/>
              </a:rPr>
              <a:t>1</a:t>
            </a:r>
            <a:r>
              <a:rPr lang="zh-CN" altLang="en-US" sz="2000" b="1" dirty="0">
                <a:solidFill>
                  <a:srgbClr val="000000"/>
                </a:solidFill>
                <a:latin typeface="微软雅黑" panose="020B0503020204020204" pitchFamily="34" charset="-122"/>
                <a:ea typeface="微软雅黑" panose="020B0503020204020204" pitchFamily="34" charset="-122"/>
              </a:rPr>
              <a:t>．重点：</a:t>
            </a:r>
            <a:r>
              <a:rPr lang="zh-CN" altLang="en-US" sz="2000" dirty="0">
                <a:solidFill>
                  <a:srgbClr val="000000"/>
                </a:solidFill>
                <a:latin typeface="微软雅黑" panose="020B0503020204020204" pitchFamily="34" charset="-122"/>
                <a:ea typeface="微软雅黑" panose="020B0503020204020204" pitchFamily="34" charset="-122"/>
              </a:rPr>
              <a:t>先秦、秦汉时期的发型、妆容、服饰特点分析。</a:t>
            </a:r>
          </a:p>
          <a:p>
            <a:pPr indent="457200">
              <a:lnSpc>
                <a:spcPct val="150000"/>
              </a:lnSpc>
            </a:pPr>
            <a:r>
              <a:rPr lang="en-US" altLang="zh-CN" sz="2000" b="1" dirty="0">
                <a:solidFill>
                  <a:srgbClr val="000000"/>
                </a:solidFill>
                <a:latin typeface="微软雅黑" panose="020B0503020204020204" pitchFamily="34" charset="-122"/>
                <a:ea typeface="微软雅黑" panose="020B0503020204020204" pitchFamily="34" charset="-122"/>
              </a:rPr>
              <a:t>2</a:t>
            </a:r>
            <a:r>
              <a:rPr lang="zh-CN" altLang="en-US" sz="2000" b="1" dirty="0">
                <a:solidFill>
                  <a:srgbClr val="000000"/>
                </a:solidFill>
                <a:latin typeface="微软雅黑" panose="020B0503020204020204" pitchFamily="34" charset="-122"/>
                <a:ea typeface="微软雅黑" panose="020B0503020204020204" pitchFamily="34" charset="-122"/>
              </a:rPr>
              <a:t>．难点：</a:t>
            </a:r>
            <a:r>
              <a:rPr lang="zh-CN" altLang="en-US" sz="2000" dirty="0">
                <a:solidFill>
                  <a:srgbClr val="000000"/>
                </a:solidFill>
                <a:latin typeface="微软雅黑" panose="020B0503020204020204" pitchFamily="34" charset="-122"/>
                <a:ea typeface="微软雅黑" panose="020B0503020204020204" pitchFamily="34" charset="-122"/>
              </a:rPr>
              <a:t>历史人物造型对后世的影响。</a:t>
            </a:r>
            <a:endParaRPr lang="en-US" altLang="zh-CN" sz="2000" dirty="0">
              <a:solidFill>
                <a:srgbClr val="000000"/>
              </a:solidFill>
              <a:latin typeface="微软雅黑" panose="020B0503020204020204" pitchFamily="34" charset="-122"/>
              <a:ea typeface="微软雅黑" panose="020B0503020204020204" pitchFamily="34" charset="-122"/>
            </a:endParaRPr>
          </a:p>
          <a:p>
            <a:pPr indent="457200">
              <a:lnSpc>
                <a:spcPct val="150000"/>
              </a:lnSpc>
            </a:pPr>
            <a:r>
              <a:rPr lang="en-US" altLang="zh-CN" sz="2000" b="1" dirty="0">
                <a:solidFill>
                  <a:srgbClr val="000000"/>
                </a:solidFill>
                <a:latin typeface="微软雅黑" panose="020B0503020204020204" pitchFamily="34" charset="-122"/>
                <a:ea typeface="微软雅黑" panose="020B0503020204020204" pitchFamily="34" charset="-122"/>
              </a:rPr>
              <a:t>2.2.1.4</a:t>
            </a:r>
            <a:r>
              <a:rPr lang="zh-CN" altLang="en-US" sz="2000" b="1" dirty="0">
                <a:solidFill>
                  <a:srgbClr val="000000"/>
                </a:solidFill>
                <a:latin typeface="微软雅黑" panose="020B0503020204020204" pitchFamily="34" charset="-122"/>
                <a:ea typeface="微软雅黑" panose="020B0503020204020204" pitchFamily="34" charset="-122"/>
              </a:rPr>
              <a:t>　相关知识链接</a:t>
            </a:r>
          </a:p>
          <a:p>
            <a:pPr indent="457200">
              <a:lnSpc>
                <a:spcPct val="150000"/>
              </a:lnSpc>
            </a:pPr>
            <a:r>
              <a:rPr lang="en-US" altLang="zh-CN" sz="2000" b="1" dirty="0">
                <a:solidFill>
                  <a:srgbClr val="000000"/>
                </a:solidFill>
                <a:latin typeface="微软雅黑" panose="020B0503020204020204" pitchFamily="34" charset="-122"/>
                <a:ea typeface="微软雅黑" panose="020B0503020204020204" pitchFamily="34" charset="-122"/>
              </a:rPr>
              <a:t>1</a:t>
            </a:r>
            <a:r>
              <a:rPr lang="zh-CN" altLang="en-US" sz="2000" b="1" dirty="0">
                <a:solidFill>
                  <a:srgbClr val="000000"/>
                </a:solidFill>
                <a:latin typeface="微软雅黑" panose="020B0503020204020204" pitchFamily="34" charset="-122"/>
                <a:ea typeface="微软雅黑" panose="020B0503020204020204" pitchFamily="34" charset="-122"/>
              </a:rPr>
              <a:t>．人物形象设计的产生 </a:t>
            </a:r>
          </a:p>
          <a:p>
            <a:pPr indent="457200">
              <a:lnSpc>
                <a:spcPct val="150000"/>
              </a:lnSpc>
            </a:pPr>
            <a:r>
              <a:rPr lang="zh-CN" altLang="en-US" sz="2000" dirty="0">
                <a:solidFill>
                  <a:srgbClr val="000000"/>
                </a:solidFill>
                <a:latin typeface="微软雅黑" panose="020B0503020204020204" pitchFamily="34" charset="-122"/>
                <a:ea typeface="微软雅黑" panose="020B0503020204020204" pitchFamily="34" charset="-122"/>
              </a:rPr>
              <a:t>人类进入有意识的制造工具的时期，即开始产生审美意识。</a:t>
            </a:r>
            <a:r>
              <a:rPr lang="zh-CN" altLang="en-US" sz="2000" dirty="0">
                <a:solidFill>
                  <a:srgbClr val="FF0000"/>
                </a:solidFill>
                <a:latin typeface="微软雅黑" panose="020B0503020204020204" pitchFamily="34" charset="-122"/>
                <a:ea typeface="微软雅黑" panose="020B0503020204020204" pitchFamily="34" charset="-122"/>
              </a:rPr>
              <a:t>实用性</a:t>
            </a:r>
            <a:r>
              <a:rPr lang="zh-CN" altLang="en-US" sz="2000" dirty="0">
                <a:solidFill>
                  <a:srgbClr val="000000"/>
                </a:solidFill>
                <a:latin typeface="微软雅黑" panose="020B0503020204020204" pitchFamily="34" charset="-122"/>
                <a:ea typeface="微软雅黑" panose="020B0503020204020204" pitchFamily="34" charset="-122"/>
              </a:rPr>
              <a:t>（保暖、自我保护、方便劳作等）和</a:t>
            </a:r>
            <a:r>
              <a:rPr lang="zh-CN" altLang="en-US" sz="2000" dirty="0">
                <a:solidFill>
                  <a:srgbClr val="FF0000"/>
                </a:solidFill>
                <a:latin typeface="微软雅黑" panose="020B0503020204020204" pitchFamily="34" charset="-122"/>
                <a:ea typeface="微软雅黑" panose="020B0503020204020204" pitchFamily="34" charset="-122"/>
              </a:rPr>
              <a:t>审美</a:t>
            </a:r>
            <a:r>
              <a:rPr lang="zh-CN" altLang="en-US" sz="2000" dirty="0">
                <a:solidFill>
                  <a:srgbClr val="000000"/>
                </a:solidFill>
                <a:latin typeface="微软雅黑" panose="020B0503020204020204" pitchFamily="34" charset="-122"/>
                <a:ea typeface="微软雅黑" panose="020B0503020204020204" pitchFamily="34" charset="-122"/>
              </a:rPr>
              <a:t>（精神性）的双重需要，促使形象设计诞生。形象设计起源于人类对自身的装饰。</a:t>
            </a:r>
            <a:endParaRPr lang="en-US" altLang="zh-CN" sz="2000" dirty="0">
              <a:solidFill>
                <a:srgbClr val="00000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87158668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bwMode="auto">
          <a:xfrm>
            <a:off x="760256" y="495300"/>
            <a:ext cx="10671488" cy="5860436"/>
          </a:xfrm>
          <a:prstGeom prst="rect">
            <a:avLst/>
          </a:prstGeom>
          <a:solidFill>
            <a:schemeClr val="bg1"/>
          </a:solidFill>
          <a:ln w="9525" cap="flat" cmpd="sng" algn="ctr">
            <a:noFill/>
            <a:prstDash val="solid"/>
            <a:round/>
            <a:headEnd type="none" w="med" len="med"/>
            <a:tailEnd type="none" w="med" len="med"/>
          </a:ln>
          <a:effectLst>
            <a:innerShdw blurRad="114300">
              <a:prstClr val="black"/>
            </a:innerShdw>
          </a:effectLst>
        </p:spPr>
        <p:txBody>
          <a:bodyPr/>
          <a:lstStyle/>
          <a:p>
            <a:pPr defTabSz="912495">
              <a:buFont typeface="Arial" panose="020B0604020202020204" pitchFamily="34" charset="0"/>
              <a:buNone/>
              <a:defRPr/>
            </a:pPr>
            <a:endParaRPr lang="zh-CN" altLang="en-US"/>
          </a:p>
        </p:txBody>
      </p:sp>
      <p:pic>
        <p:nvPicPr>
          <p:cNvPr id="2" name="图片 66"/>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83" y="-275426"/>
            <a:ext cx="1420998" cy="15361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3" name="直接连接符 67"/>
          <p:cNvCxnSpPr>
            <a:cxnSpLocks noChangeShapeType="1"/>
          </p:cNvCxnSpPr>
          <p:nvPr/>
        </p:nvCxnSpPr>
        <p:spPr bwMode="auto">
          <a:xfrm>
            <a:off x="0" y="1230294"/>
            <a:ext cx="11123613" cy="0"/>
          </a:xfrm>
          <a:prstGeom prst="line">
            <a:avLst/>
          </a:prstGeom>
          <a:noFill/>
          <a:ln w="9525" algn="ctr">
            <a:solidFill>
              <a:srgbClr val="3E6A81"/>
            </a:solidFill>
            <a:round/>
          </a:ln>
        </p:spPr>
      </p:cxnSp>
      <p:sp>
        <p:nvSpPr>
          <p:cNvPr id="4" name="矩形 68"/>
          <p:cNvSpPr>
            <a:spLocks noChangeArrowheads="1"/>
          </p:cNvSpPr>
          <p:nvPr/>
        </p:nvSpPr>
        <p:spPr bwMode="auto">
          <a:xfrm>
            <a:off x="1709368" y="410142"/>
            <a:ext cx="9704703" cy="632651"/>
          </a:xfrm>
          <a:prstGeom prst="rect">
            <a:avLst/>
          </a:prstGeom>
          <a:solidFill>
            <a:srgbClr val="3E6A81"/>
          </a:solidFill>
          <a:ln w="9525" algn="ctr">
            <a:solidFill>
              <a:schemeClr val="bg1"/>
            </a:solidFill>
            <a:round/>
          </a:ln>
        </p:spPr>
        <p:txBody>
          <a:bodyPr/>
          <a:lstStyle>
            <a:lvl1pPr defTabSz="911225">
              <a:defRPr>
                <a:solidFill>
                  <a:schemeClr val="tx1"/>
                </a:solidFill>
                <a:latin typeface="Calibri" panose="020F0502020204030204" pitchFamily="34" charset="0"/>
                <a:ea typeface="宋体" panose="02010600030101010101" pitchFamily="2" charset="-122"/>
              </a:defRPr>
            </a:lvl1pPr>
            <a:lvl2pPr defTabSz="911225">
              <a:defRPr>
                <a:solidFill>
                  <a:schemeClr val="tx1"/>
                </a:solidFill>
                <a:latin typeface="Calibri" panose="020F0502020204030204" pitchFamily="34" charset="0"/>
                <a:ea typeface="宋体" panose="02010600030101010101" pitchFamily="2" charset="-122"/>
              </a:defRPr>
            </a:lvl2pPr>
            <a:lvl3pPr defTabSz="911225">
              <a:defRPr>
                <a:solidFill>
                  <a:schemeClr val="tx1"/>
                </a:solidFill>
                <a:latin typeface="Calibri" panose="020F0502020204030204" pitchFamily="34" charset="0"/>
                <a:ea typeface="宋体" panose="02010600030101010101" pitchFamily="2" charset="-122"/>
              </a:defRPr>
            </a:lvl3pPr>
            <a:lvl4pPr defTabSz="911225">
              <a:defRPr>
                <a:solidFill>
                  <a:schemeClr val="tx1"/>
                </a:solidFill>
                <a:latin typeface="Calibri" panose="020F0502020204030204" pitchFamily="34" charset="0"/>
                <a:ea typeface="宋体" panose="02010600030101010101" pitchFamily="2" charset="-122"/>
              </a:defRPr>
            </a:lvl4pPr>
            <a:lvl5pPr defTabSz="911225">
              <a:defRPr>
                <a:solidFill>
                  <a:schemeClr val="tx1"/>
                </a:solidFill>
                <a:latin typeface="Calibri" panose="020F0502020204030204" pitchFamily="34" charset="0"/>
                <a:ea typeface="宋体" panose="02010600030101010101" pitchFamily="2" charset="-122"/>
              </a:defRPr>
            </a:lvl5pPr>
            <a:lvl6pPr marL="22847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7419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1991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6563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buFont typeface="Arial" panose="020B0604020202020204" pitchFamily="34" charset="0"/>
              <a:buNone/>
            </a:pPr>
            <a:endParaRPr lang="zh-CN" altLang="en-US"/>
          </a:p>
        </p:txBody>
      </p:sp>
      <p:sp>
        <p:nvSpPr>
          <p:cNvPr id="5" name="文本框 2"/>
          <p:cNvSpPr txBox="1">
            <a:spLocks noChangeArrowheads="1"/>
          </p:cNvSpPr>
          <p:nvPr/>
        </p:nvSpPr>
        <p:spPr bwMode="auto">
          <a:xfrm>
            <a:off x="1801494" y="492760"/>
            <a:ext cx="698042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2800" b="1" dirty="0">
                <a:solidFill>
                  <a:srgbClr val="FFFFFF"/>
                </a:solidFill>
                <a:latin typeface="微软雅黑" panose="020B0503020204020204" pitchFamily="34" charset="-122"/>
                <a:ea typeface="微软雅黑" panose="020B0503020204020204" pitchFamily="34" charset="-122"/>
                <a:sym typeface="+mn-ea"/>
              </a:rPr>
              <a:t>任务</a:t>
            </a:r>
            <a:r>
              <a:rPr lang="en-US" altLang="zh-CN" sz="2800" b="1" dirty="0">
                <a:solidFill>
                  <a:srgbClr val="FFFFFF"/>
                </a:solidFill>
                <a:latin typeface="微软雅黑" panose="020B0503020204020204" pitchFamily="34" charset="-122"/>
                <a:ea typeface="微软雅黑" panose="020B0503020204020204" pitchFamily="34" charset="-122"/>
                <a:sym typeface="+mn-ea"/>
              </a:rPr>
              <a:t>2.2.1</a:t>
            </a:r>
            <a:r>
              <a:rPr lang="zh-CN" altLang="en-US" sz="2800" b="1" dirty="0">
                <a:solidFill>
                  <a:srgbClr val="FFFFFF"/>
                </a:solidFill>
                <a:latin typeface="微软雅黑" panose="020B0503020204020204" pitchFamily="34" charset="-122"/>
                <a:ea typeface="微软雅黑" panose="020B0503020204020204" pitchFamily="34" charset="-122"/>
                <a:sym typeface="+mn-ea"/>
              </a:rPr>
              <a:t>　中国古代典型人物形象分析</a:t>
            </a:r>
          </a:p>
        </p:txBody>
      </p:sp>
      <p:pic>
        <p:nvPicPr>
          <p:cNvPr id="6" name="图片 72"/>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flipH="1">
            <a:off x="1064802" y="13888"/>
            <a:ext cx="925198" cy="9908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文本框 12"/>
          <p:cNvSpPr txBox="1"/>
          <p:nvPr/>
        </p:nvSpPr>
        <p:spPr>
          <a:xfrm>
            <a:off x="908828" y="4636333"/>
            <a:ext cx="7746714" cy="369332"/>
          </a:xfrm>
          <a:prstGeom prst="rect">
            <a:avLst/>
          </a:prstGeom>
          <a:noFill/>
        </p:spPr>
        <p:txBody>
          <a:bodyPr wrap="square" rtlCol="0">
            <a:spAutoFit/>
          </a:bodyPr>
          <a:lstStyle/>
          <a:p>
            <a:r>
              <a:rPr lang="zh-CN" altLang="en-US" dirty="0">
                <a:latin typeface="黑体" panose="02010609060101010101" pitchFamily="49" charset="-122"/>
                <a:ea typeface="黑体" panose="02010609060101010101" pitchFamily="49" charset="-122"/>
              </a:rPr>
              <a:t>　</a:t>
            </a:r>
          </a:p>
        </p:txBody>
      </p:sp>
      <p:sp>
        <p:nvSpPr>
          <p:cNvPr id="8" name="文本框 7"/>
          <p:cNvSpPr txBox="1"/>
          <p:nvPr/>
        </p:nvSpPr>
        <p:spPr>
          <a:xfrm>
            <a:off x="908828" y="1405353"/>
            <a:ext cx="10309449" cy="1422954"/>
          </a:xfrm>
          <a:prstGeom prst="rect">
            <a:avLst/>
          </a:prstGeom>
          <a:noFill/>
        </p:spPr>
        <p:txBody>
          <a:bodyPr wrap="square" rtlCol="0">
            <a:spAutoFit/>
          </a:bodyPr>
          <a:lstStyle/>
          <a:p>
            <a:pPr indent="457200">
              <a:lnSpc>
                <a:spcPct val="150000"/>
              </a:lnSpc>
            </a:pPr>
            <a:r>
              <a:rPr lang="en-US" altLang="zh-CN" sz="2000" b="1" dirty="0">
                <a:solidFill>
                  <a:srgbClr val="000000"/>
                </a:solidFill>
                <a:latin typeface="微软雅黑" panose="020B0503020204020204" pitchFamily="34" charset="-122"/>
                <a:ea typeface="微软雅黑" panose="020B0503020204020204" pitchFamily="34" charset="-122"/>
              </a:rPr>
              <a:t>2</a:t>
            </a:r>
            <a:r>
              <a:rPr lang="zh-CN" altLang="en-US" sz="2000" b="1" dirty="0">
                <a:solidFill>
                  <a:srgbClr val="000000"/>
                </a:solidFill>
                <a:latin typeface="微软雅黑" panose="020B0503020204020204" pitchFamily="34" charset="-122"/>
                <a:ea typeface="微软雅黑" panose="020B0503020204020204" pitchFamily="34" charset="-122"/>
              </a:rPr>
              <a:t>．中国古代两个典型历史时期的人物形象特征及背景 </a:t>
            </a:r>
          </a:p>
          <a:p>
            <a:pPr indent="457200">
              <a:lnSpc>
                <a:spcPct val="150000"/>
              </a:lnSpc>
            </a:pPr>
            <a:r>
              <a:rPr lang="zh-CN" altLang="en-US" sz="2000" dirty="0">
                <a:solidFill>
                  <a:srgbClr val="000000"/>
                </a:solidFill>
                <a:latin typeface="微软雅黑" panose="020B0503020204020204" pitchFamily="34" charset="-122"/>
                <a:ea typeface="微软雅黑" panose="020B0503020204020204" pitchFamily="34" charset="-122"/>
              </a:rPr>
              <a:t>（</a:t>
            </a:r>
            <a:r>
              <a:rPr lang="en-US" altLang="zh-CN" sz="2000" dirty="0">
                <a:solidFill>
                  <a:srgbClr val="000000"/>
                </a:solidFill>
                <a:latin typeface="微软雅黑" panose="020B0503020204020204" pitchFamily="34" charset="-122"/>
                <a:ea typeface="微软雅黑" panose="020B0503020204020204" pitchFamily="34" charset="-122"/>
              </a:rPr>
              <a:t>1</a:t>
            </a:r>
            <a:r>
              <a:rPr lang="zh-CN" altLang="en-US" sz="2000" dirty="0">
                <a:solidFill>
                  <a:srgbClr val="000000"/>
                </a:solidFill>
                <a:latin typeface="微软雅黑" panose="020B0503020204020204" pitchFamily="34" charset="-122"/>
                <a:ea typeface="微软雅黑" panose="020B0503020204020204" pitchFamily="34" charset="-122"/>
              </a:rPr>
              <a:t>）先秦时期人物形象特征及背景。</a:t>
            </a:r>
          </a:p>
          <a:p>
            <a:pPr indent="457200">
              <a:lnSpc>
                <a:spcPct val="150000"/>
              </a:lnSpc>
            </a:pPr>
            <a:r>
              <a:rPr lang="zh-CN" altLang="en-US" sz="2000" dirty="0">
                <a:solidFill>
                  <a:srgbClr val="000000"/>
                </a:solidFill>
                <a:latin typeface="微软雅黑" panose="020B0503020204020204" pitchFamily="34" charset="-122"/>
                <a:ea typeface="微软雅黑" panose="020B0503020204020204" pitchFamily="34" charset="-122"/>
              </a:rPr>
              <a:t>（</a:t>
            </a:r>
            <a:r>
              <a:rPr lang="en-US" altLang="zh-CN" sz="2000" dirty="0">
                <a:solidFill>
                  <a:srgbClr val="000000"/>
                </a:solidFill>
                <a:latin typeface="微软雅黑" panose="020B0503020204020204" pitchFamily="34" charset="-122"/>
                <a:ea typeface="微软雅黑" panose="020B0503020204020204" pitchFamily="34" charset="-122"/>
              </a:rPr>
              <a:t>2</a:t>
            </a:r>
            <a:r>
              <a:rPr lang="zh-CN" altLang="en-US" sz="2000" dirty="0">
                <a:solidFill>
                  <a:srgbClr val="000000"/>
                </a:solidFill>
                <a:latin typeface="微软雅黑" panose="020B0503020204020204" pitchFamily="34" charset="-122"/>
                <a:ea typeface="微软雅黑" panose="020B0503020204020204" pitchFamily="34" charset="-122"/>
              </a:rPr>
              <a:t>）汉代人物形象特征及背景。</a:t>
            </a:r>
          </a:p>
        </p:txBody>
      </p:sp>
      <p:pic>
        <p:nvPicPr>
          <p:cNvPr id="5124" name="Picture 4">
            <a:extLst>
              <a:ext uri="{FF2B5EF4-FFF2-40B4-BE49-F238E27FC236}">
                <a16:creationId xmlns:a16="http://schemas.microsoft.com/office/drawing/2014/main" id="{A02356C8-024D-E409-7573-D0B42EB7E172}"/>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505276" y="2998527"/>
            <a:ext cx="969448" cy="10910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5" name="Picture 5">
            <a:extLst>
              <a:ext uri="{FF2B5EF4-FFF2-40B4-BE49-F238E27FC236}">
                <a16:creationId xmlns:a16="http://schemas.microsoft.com/office/drawing/2014/main" id="{58E6AE81-31F5-E355-99E9-6118B8385012}"/>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772221" y="2850819"/>
            <a:ext cx="1050925" cy="1379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7" name="Picture 7">
            <a:extLst>
              <a:ext uri="{FF2B5EF4-FFF2-40B4-BE49-F238E27FC236}">
                <a16:creationId xmlns:a16="http://schemas.microsoft.com/office/drawing/2014/main" id="{C11B875E-F911-F183-8C32-5598BEE3CE80}"/>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269569" y="2904025"/>
            <a:ext cx="1989643" cy="2765018"/>
          </a:xfrm>
          <a:prstGeom prst="rect">
            <a:avLst/>
          </a:prstGeom>
          <a:noFill/>
          <a:extLst>
            <a:ext uri="{909E8E84-426E-40DD-AFC4-6F175D3DCCD1}">
              <a14:hiddenFill xmlns:a14="http://schemas.microsoft.com/office/drawing/2010/main">
                <a:solidFill>
                  <a:srgbClr val="FFFFFF"/>
                </a:solidFill>
              </a14:hiddenFill>
            </a:ext>
          </a:extLst>
        </p:spPr>
      </p:pic>
      <p:pic>
        <p:nvPicPr>
          <p:cNvPr id="5128" name="Picture 8">
            <a:extLst>
              <a:ext uri="{FF2B5EF4-FFF2-40B4-BE49-F238E27FC236}">
                <a16:creationId xmlns:a16="http://schemas.microsoft.com/office/drawing/2014/main" id="{B4712004-11DD-D506-B3BB-64E7B42A27BB}"/>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598028" y="2972955"/>
            <a:ext cx="2326126" cy="2358312"/>
          </a:xfrm>
          <a:prstGeom prst="rect">
            <a:avLst/>
          </a:prstGeom>
          <a:noFill/>
          <a:extLst>
            <a:ext uri="{909E8E84-426E-40DD-AFC4-6F175D3DCCD1}">
              <a14:hiddenFill xmlns:a14="http://schemas.microsoft.com/office/drawing/2010/main">
                <a:solidFill>
                  <a:srgbClr val="FFFFFF"/>
                </a:solidFill>
              </a14:hiddenFill>
            </a:ext>
          </a:extLst>
        </p:spPr>
      </p:pic>
      <p:pic>
        <p:nvPicPr>
          <p:cNvPr id="5129" name="Picture 9">
            <a:extLst>
              <a:ext uri="{FF2B5EF4-FFF2-40B4-BE49-F238E27FC236}">
                <a16:creationId xmlns:a16="http://schemas.microsoft.com/office/drawing/2014/main" id="{AFD07050-2B76-97E8-2378-9B3378BE6433}"/>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8822348" y="3003365"/>
            <a:ext cx="2173977" cy="2358313"/>
          </a:xfrm>
          <a:prstGeom prst="rect">
            <a:avLst/>
          </a:prstGeom>
          <a:noFill/>
          <a:extLst>
            <a:ext uri="{909E8E84-426E-40DD-AFC4-6F175D3DCCD1}">
              <a14:hiddenFill xmlns:a14="http://schemas.microsoft.com/office/drawing/2010/main">
                <a:solidFill>
                  <a:srgbClr val="FFFFFF"/>
                </a:solidFill>
              </a14:hiddenFill>
            </a:ext>
          </a:extLst>
        </p:spPr>
      </p:pic>
      <p:pic>
        <p:nvPicPr>
          <p:cNvPr id="5130" name="Picture 10">
            <a:extLst>
              <a:ext uri="{FF2B5EF4-FFF2-40B4-BE49-F238E27FC236}">
                <a16:creationId xmlns:a16="http://schemas.microsoft.com/office/drawing/2014/main" id="{356994A7-309E-015B-878E-54F9291464C7}"/>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360826" y="4504054"/>
            <a:ext cx="1289050" cy="1087438"/>
          </a:xfrm>
          <a:prstGeom prst="rect">
            <a:avLst/>
          </a:prstGeom>
          <a:noFill/>
          <a:extLst>
            <a:ext uri="{909E8E84-426E-40DD-AFC4-6F175D3DCCD1}">
              <a14:hiddenFill xmlns:a14="http://schemas.microsoft.com/office/drawing/2010/main">
                <a:solidFill>
                  <a:srgbClr val="FFFFFF"/>
                </a:solidFill>
              </a14:hiddenFill>
            </a:ext>
          </a:extLst>
        </p:spPr>
      </p:pic>
      <p:pic>
        <p:nvPicPr>
          <p:cNvPr id="5131" name="Picture 11">
            <a:extLst>
              <a:ext uri="{FF2B5EF4-FFF2-40B4-BE49-F238E27FC236}">
                <a16:creationId xmlns:a16="http://schemas.microsoft.com/office/drawing/2014/main" id="{09E0DA67-AEE0-BB9B-D2D5-04E298BFB7BA}"/>
              </a:ext>
            </a:extLst>
          </p:cNvP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2999234" y="4398049"/>
            <a:ext cx="823912" cy="1449388"/>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bwMode="auto">
          <a:xfrm>
            <a:off x="760256" y="495300"/>
            <a:ext cx="10671488" cy="5860436"/>
          </a:xfrm>
          <a:prstGeom prst="rect">
            <a:avLst/>
          </a:prstGeom>
          <a:solidFill>
            <a:schemeClr val="bg1"/>
          </a:solidFill>
          <a:ln w="9525" cap="flat" cmpd="sng" algn="ctr">
            <a:noFill/>
            <a:prstDash val="solid"/>
            <a:round/>
            <a:headEnd type="none" w="med" len="med"/>
            <a:tailEnd type="none" w="med" len="med"/>
          </a:ln>
          <a:effectLst>
            <a:innerShdw blurRad="114300">
              <a:prstClr val="black"/>
            </a:innerShdw>
          </a:effectLst>
        </p:spPr>
        <p:txBody>
          <a:bodyPr/>
          <a:lstStyle/>
          <a:p>
            <a:pPr defTabSz="912495">
              <a:buFont typeface="Arial" panose="020B0604020202020204" pitchFamily="34" charset="0"/>
              <a:buNone/>
              <a:defRPr/>
            </a:pPr>
            <a:endParaRPr lang="zh-CN" altLang="en-US"/>
          </a:p>
        </p:txBody>
      </p:sp>
      <p:grpSp>
        <p:nvGrpSpPr>
          <p:cNvPr id="96258" name="组合 42"/>
          <p:cNvGrpSpPr/>
          <p:nvPr/>
        </p:nvGrpSpPr>
        <p:grpSpPr bwMode="auto">
          <a:xfrm>
            <a:off x="420688" y="-242462"/>
            <a:ext cx="2408973" cy="2203501"/>
            <a:chOff x="420688" y="71543"/>
            <a:chExt cx="2408973" cy="2203620"/>
          </a:xfrm>
        </p:grpSpPr>
        <p:pic>
          <p:nvPicPr>
            <p:cNvPr id="96274" name="图片 35"/>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20688" y="71543"/>
              <a:ext cx="2038350" cy="22036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6275" name="图片 36"/>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flipH="1">
              <a:off x="1904463" y="287526"/>
              <a:ext cx="925198" cy="9908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4" name="矩形 23"/>
          <p:cNvSpPr/>
          <p:nvPr/>
        </p:nvSpPr>
        <p:spPr>
          <a:xfrm>
            <a:off x="943768" y="1598929"/>
            <a:ext cx="10056813" cy="2401078"/>
          </a:xfrm>
          <a:prstGeom prst="rect">
            <a:avLst/>
          </a:prstGeom>
          <a:solidFill>
            <a:srgbClr val="3E6A8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solidFill>
                <a:srgbClr val="0070C0"/>
              </a:solidFill>
            </a:endParaRPr>
          </a:p>
        </p:txBody>
      </p:sp>
      <p:cxnSp>
        <p:nvCxnSpPr>
          <p:cNvPr id="26" name="直接连接符 25"/>
          <p:cNvCxnSpPr/>
          <p:nvPr/>
        </p:nvCxnSpPr>
        <p:spPr>
          <a:xfrm flipV="1">
            <a:off x="3384550" y="1598929"/>
            <a:ext cx="0" cy="2401078"/>
          </a:xfrm>
          <a:prstGeom prst="line">
            <a:avLst/>
          </a:prstGeom>
          <a:ln w="12700">
            <a:solidFill>
              <a:schemeClr val="bg1"/>
            </a:solidFill>
            <a:prstDash val="dash"/>
          </a:ln>
        </p:spPr>
        <p:style>
          <a:lnRef idx="1">
            <a:schemeClr val="accent1"/>
          </a:lnRef>
          <a:fillRef idx="0">
            <a:schemeClr val="accent1"/>
          </a:fillRef>
          <a:effectRef idx="0">
            <a:schemeClr val="accent1"/>
          </a:effectRef>
          <a:fontRef idx="minor">
            <a:schemeClr val="tx1"/>
          </a:fontRef>
        </p:style>
      </p:cxnSp>
      <p:grpSp>
        <p:nvGrpSpPr>
          <p:cNvPr id="33" name="组合 32"/>
          <p:cNvGrpSpPr/>
          <p:nvPr/>
        </p:nvGrpSpPr>
        <p:grpSpPr bwMode="auto">
          <a:xfrm>
            <a:off x="1305719" y="1707239"/>
            <a:ext cx="1438275" cy="1436687"/>
            <a:chOff x="5675204" y="407884"/>
            <a:chExt cx="1437120" cy="1437120"/>
          </a:xfrm>
        </p:grpSpPr>
        <p:sp>
          <p:nvSpPr>
            <p:cNvPr id="34" name="椭圆 33"/>
            <p:cNvSpPr/>
            <p:nvPr/>
          </p:nvSpPr>
          <p:spPr>
            <a:xfrm>
              <a:off x="5675204" y="407884"/>
              <a:ext cx="1437120" cy="143712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35" name="KSO_Shape"/>
            <p:cNvSpPr/>
            <p:nvPr/>
          </p:nvSpPr>
          <p:spPr bwMode="auto">
            <a:xfrm>
              <a:off x="5997207" y="865222"/>
              <a:ext cx="758216" cy="520857"/>
            </a:xfrm>
            <a:custGeom>
              <a:avLst/>
              <a:gdLst>
                <a:gd name="T0" fmla="*/ 2147483646 w 112"/>
                <a:gd name="T1" fmla="*/ 2147483646 h 77"/>
                <a:gd name="T2" fmla="*/ 2147483646 w 112"/>
                <a:gd name="T3" fmla="*/ 2147483646 h 77"/>
                <a:gd name="T4" fmla="*/ 2147483646 w 112"/>
                <a:gd name="T5" fmla="*/ 2147483646 h 77"/>
                <a:gd name="T6" fmla="*/ 2147483646 w 112"/>
                <a:gd name="T7" fmla="*/ 2147483646 h 77"/>
                <a:gd name="T8" fmla="*/ 2147483646 w 112"/>
                <a:gd name="T9" fmla="*/ 2147483646 h 77"/>
                <a:gd name="T10" fmla="*/ 0 w 112"/>
                <a:gd name="T11" fmla="*/ 2147483646 h 77"/>
                <a:gd name="T12" fmla="*/ 2147483646 w 112"/>
                <a:gd name="T13" fmla="*/ 2147483646 h 77"/>
                <a:gd name="T14" fmla="*/ 2147483646 w 112"/>
                <a:gd name="T15" fmla="*/ 2147483646 h 77"/>
                <a:gd name="T16" fmla="*/ 2147483646 w 112"/>
                <a:gd name="T17" fmla="*/ 2147483646 h 77"/>
                <a:gd name="T18" fmla="*/ 2147483646 w 112"/>
                <a:gd name="T19" fmla="*/ 2147483646 h 77"/>
                <a:gd name="T20" fmla="*/ 2147483646 w 112"/>
                <a:gd name="T21" fmla="*/ 2147483646 h 77"/>
                <a:gd name="T22" fmla="*/ 2147483646 w 112"/>
                <a:gd name="T23" fmla="*/ 2147483646 h 77"/>
                <a:gd name="T24" fmla="*/ 2147483646 w 112"/>
                <a:gd name="T25" fmla="*/ 2147483646 h 77"/>
                <a:gd name="T26" fmla="*/ 2147483646 w 112"/>
                <a:gd name="T27" fmla="*/ 2147483646 h 77"/>
                <a:gd name="T28" fmla="*/ 2147483646 w 112"/>
                <a:gd name="T29" fmla="*/ 2147483646 h 77"/>
                <a:gd name="T30" fmla="*/ 2147483646 w 112"/>
                <a:gd name="T31" fmla="*/ 2147483646 h 77"/>
                <a:gd name="T32" fmla="*/ 2147483646 w 112"/>
                <a:gd name="T33" fmla="*/ 2147483646 h 77"/>
                <a:gd name="T34" fmla="*/ 2147483646 w 112"/>
                <a:gd name="T35" fmla="*/ 2147483646 h 77"/>
                <a:gd name="T36" fmla="*/ 2147483646 w 112"/>
                <a:gd name="T37" fmla="*/ 2147483646 h 77"/>
                <a:gd name="T38" fmla="*/ 2147483646 w 112"/>
                <a:gd name="T39" fmla="*/ 2147483646 h 77"/>
                <a:gd name="T40" fmla="*/ 2147483646 w 112"/>
                <a:gd name="T41" fmla="*/ 2147483646 h 77"/>
                <a:gd name="T42" fmla="*/ 2147483646 w 112"/>
                <a:gd name="T43" fmla="*/ 2147483646 h 77"/>
                <a:gd name="T44" fmla="*/ 2147483646 w 112"/>
                <a:gd name="T45" fmla="*/ 2147483646 h 77"/>
                <a:gd name="T46" fmla="*/ 2147483646 w 112"/>
                <a:gd name="T47" fmla="*/ 2147483646 h 77"/>
                <a:gd name="T48" fmla="*/ 2147483646 w 112"/>
                <a:gd name="T49" fmla="*/ 2147483646 h 77"/>
                <a:gd name="T50" fmla="*/ 2147483646 w 112"/>
                <a:gd name="T51" fmla="*/ 2147483646 h 77"/>
                <a:gd name="T52" fmla="*/ 2147483646 w 112"/>
                <a:gd name="T53" fmla="*/ 2147483646 h 77"/>
                <a:gd name="T54" fmla="*/ 2147483646 w 112"/>
                <a:gd name="T55" fmla="*/ 2147483646 h 77"/>
                <a:gd name="T56" fmla="*/ 2147483646 w 112"/>
                <a:gd name="T57" fmla="*/ 2147483646 h 77"/>
                <a:gd name="T58" fmla="*/ 2147483646 w 112"/>
                <a:gd name="T59" fmla="*/ 2147483646 h 77"/>
                <a:gd name="T60" fmla="*/ 2147483646 w 112"/>
                <a:gd name="T61" fmla="*/ 2147483646 h 77"/>
                <a:gd name="T62" fmla="*/ 2147483646 w 112"/>
                <a:gd name="T63" fmla="*/ 2147483646 h 77"/>
                <a:gd name="T64" fmla="*/ 2147483646 w 112"/>
                <a:gd name="T65" fmla="*/ 2147483646 h 77"/>
                <a:gd name="T66" fmla="*/ 2147483646 w 112"/>
                <a:gd name="T67" fmla="*/ 2147483646 h 77"/>
                <a:gd name="T68" fmla="*/ 2147483646 w 112"/>
                <a:gd name="T69" fmla="*/ 2147483646 h 77"/>
                <a:gd name="T70" fmla="*/ 2147483646 w 112"/>
                <a:gd name="T71" fmla="*/ 2147483646 h 77"/>
                <a:gd name="T72" fmla="*/ 2147483646 w 112"/>
                <a:gd name="T73" fmla="*/ 2147483646 h 77"/>
                <a:gd name="T74" fmla="*/ 2147483646 w 112"/>
                <a:gd name="T75" fmla="*/ 2147483646 h 77"/>
                <a:gd name="T76" fmla="*/ 2147483646 w 112"/>
                <a:gd name="T77" fmla="*/ 2147483646 h 77"/>
                <a:gd name="T78" fmla="*/ 2147483646 w 112"/>
                <a:gd name="T79" fmla="*/ 2147483646 h 77"/>
                <a:gd name="T80" fmla="*/ 2147483646 w 112"/>
                <a:gd name="T81" fmla="*/ 2147483646 h 77"/>
                <a:gd name="T82" fmla="*/ 2147483646 w 112"/>
                <a:gd name="T83" fmla="*/ 2147483646 h 77"/>
                <a:gd name="T84" fmla="*/ 2147483646 w 112"/>
                <a:gd name="T85" fmla="*/ 2147483646 h 77"/>
                <a:gd name="T86" fmla="*/ 2147483646 w 112"/>
                <a:gd name="T87" fmla="*/ 2147483646 h 7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12" h="77">
                  <a:moveTo>
                    <a:pt x="56" y="0"/>
                  </a:moveTo>
                  <a:cubicBezTo>
                    <a:pt x="62" y="0"/>
                    <a:pt x="66" y="4"/>
                    <a:pt x="66" y="10"/>
                  </a:cubicBezTo>
                  <a:cubicBezTo>
                    <a:pt x="66" y="15"/>
                    <a:pt x="62" y="20"/>
                    <a:pt x="56" y="20"/>
                  </a:cubicBezTo>
                  <a:cubicBezTo>
                    <a:pt x="51" y="20"/>
                    <a:pt x="46" y="15"/>
                    <a:pt x="46" y="10"/>
                  </a:cubicBezTo>
                  <a:cubicBezTo>
                    <a:pt x="46" y="4"/>
                    <a:pt x="51" y="0"/>
                    <a:pt x="56" y="0"/>
                  </a:cubicBezTo>
                  <a:close/>
                  <a:moveTo>
                    <a:pt x="15" y="49"/>
                  </a:moveTo>
                  <a:cubicBezTo>
                    <a:pt x="15" y="66"/>
                    <a:pt x="15" y="66"/>
                    <a:pt x="15" y="66"/>
                  </a:cubicBezTo>
                  <a:cubicBezTo>
                    <a:pt x="10" y="66"/>
                    <a:pt x="10" y="66"/>
                    <a:pt x="10" y="66"/>
                  </a:cubicBezTo>
                  <a:cubicBezTo>
                    <a:pt x="10" y="52"/>
                    <a:pt x="10" y="52"/>
                    <a:pt x="10" y="52"/>
                  </a:cubicBezTo>
                  <a:cubicBezTo>
                    <a:pt x="9" y="52"/>
                    <a:pt x="9" y="52"/>
                    <a:pt x="9" y="52"/>
                  </a:cubicBezTo>
                  <a:cubicBezTo>
                    <a:pt x="9" y="66"/>
                    <a:pt x="9" y="66"/>
                    <a:pt x="9" y="66"/>
                  </a:cubicBezTo>
                  <a:cubicBezTo>
                    <a:pt x="4" y="66"/>
                    <a:pt x="4" y="66"/>
                    <a:pt x="4" y="66"/>
                  </a:cubicBezTo>
                  <a:cubicBezTo>
                    <a:pt x="4" y="49"/>
                    <a:pt x="4" y="49"/>
                    <a:pt x="4" y="49"/>
                  </a:cubicBezTo>
                  <a:cubicBezTo>
                    <a:pt x="4" y="46"/>
                    <a:pt x="4" y="46"/>
                    <a:pt x="4" y="46"/>
                  </a:cubicBezTo>
                  <a:cubicBezTo>
                    <a:pt x="4" y="37"/>
                    <a:pt x="4" y="37"/>
                    <a:pt x="4" y="37"/>
                  </a:cubicBezTo>
                  <a:cubicBezTo>
                    <a:pt x="4" y="37"/>
                    <a:pt x="4" y="37"/>
                    <a:pt x="4" y="37"/>
                  </a:cubicBezTo>
                  <a:cubicBezTo>
                    <a:pt x="4" y="46"/>
                    <a:pt x="4" y="46"/>
                    <a:pt x="4" y="46"/>
                  </a:cubicBezTo>
                  <a:cubicBezTo>
                    <a:pt x="0" y="46"/>
                    <a:pt x="0" y="46"/>
                    <a:pt x="0" y="46"/>
                  </a:cubicBezTo>
                  <a:cubicBezTo>
                    <a:pt x="0" y="33"/>
                    <a:pt x="0" y="33"/>
                    <a:pt x="0" y="33"/>
                  </a:cubicBezTo>
                  <a:cubicBezTo>
                    <a:pt x="0" y="31"/>
                    <a:pt x="1" y="29"/>
                    <a:pt x="4" y="29"/>
                  </a:cubicBezTo>
                  <a:cubicBezTo>
                    <a:pt x="13" y="29"/>
                    <a:pt x="13" y="29"/>
                    <a:pt x="13" y="29"/>
                  </a:cubicBezTo>
                  <a:cubicBezTo>
                    <a:pt x="13" y="30"/>
                    <a:pt x="13" y="30"/>
                    <a:pt x="13" y="31"/>
                  </a:cubicBezTo>
                  <a:cubicBezTo>
                    <a:pt x="13" y="49"/>
                    <a:pt x="13" y="49"/>
                    <a:pt x="13" y="49"/>
                  </a:cubicBezTo>
                  <a:cubicBezTo>
                    <a:pt x="15" y="49"/>
                    <a:pt x="15" y="49"/>
                    <a:pt x="15" y="49"/>
                  </a:cubicBezTo>
                  <a:close/>
                  <a:moveTo>
                    <a:pt x="10" y="15"/>
                  </a:moveTo>
                  <a:cubicBezTo>
                    <a:pt x="13" y="15"/>
                    <a:pt x="16" y="18"/>
                    <a:pt x="16" y="22"/>
                  </a:cubicBezTo>
                  <a:cubicBezTo>
                    <a:pt x="16" y="23"/>
                    <a:pt x="16" y="24"/>
                    <a:pt x="15" y="25"/>
                  </a:cubicBezTo>
                  <a:cubicBezTo>
                    <a:pt x="15" y="26"/>
                    <a:pt x="15" y="26"/>
                    <a:pt x="14" y="26"/>
                  </a:cubicBezTo>
                  <a:cubicBezTo>
                    <a:pt x="13" y="27"/>
                    <a:pt x="12" y="28"/>
                    <a:pt x="10" y="28"/>
                  </a:cubicBezTo>
                  <a:cubicBezTo>
                    <a:pt x="6" y="28"/>
                    <a:pt x="3" y="25"/>
                    <a:pt x="3" y="22"/>
                  </a:cubicBezTo>
                  <a:cubicBezTo>
                    <a:pt x="3" y="18"/>
                    <a:pt x="6" y="15"/>
                    <a:pt x="10" y="15"/>
                  </a:cubicBezTo>
                  <a:close/>
                  <a:moveTo>
                    <a:pt x="96" y="49"/>
                  </a:moveTo>
                  <a:cubicBezTo>
                    <a:pt x="96" y="66"/>
                    <a:pt x="96" y="66"/>
                    <a:pt x="96" y="66"/>
                  </a:cubicBezTo>
                  <a:cubicBezTo>
                    <a:pt x="101" y="66"/>
                    <a:pt x="101" y="66"/>
                    <a:pt x="101" y="66"/>
                  </a:cubicBezTo>
                  <a:cubicBezTo>
                    <a:pt x="101" y="52"/>
                    <a:pt x="101" y="52"/>
                    <a:pt x="101" y="52"/>
                  </a:cubicBezTo>
                  <a:cubicBezTo>
                    <a:pt x="102" y="52"/>
                    <a:pt x="102" y="52"/>
                    <a:pt x="102" y="52"/>
                  </a:cubicBezTo>
                  <a:cubicBezTo>
                    <a:pt x="102" y="66"/>
                    <a:pt x="102" y="66"/>
                    <a:pt x="102" y="66"/>
                  </a:cubicBezTo>
                  <a:cubicBezTo>
                    <a:pt x="107" y="66"/>
                    <a:pt x="107" y="66"/>
                    <a:pt x="107" y="66"/>
                  </a:cubicBezTo>
                  <a:cubicBezTo>
                    <a:pt x="107" y="49"/>
                    <a:pt x="107" y="49"/>
                    <a:pt x="107" y="49"/>
                  </a:cubicBezTo>
                  <a:cubicBezTo>
                    <a:pt x="107" y="46"/>
                    <a:pt x="107" y="46"/>
                    <a:pt x="107" y="46"/>
                  </a:cubicBezTo>
                  <a:cubicBezTo>
                    <a:pt x="107" y="37"/>
                    <a:pt x="107" y="37"/>
                    <a:pt x="107" y="37"/>
                  </a:cubicBezTo>
                  <a:cubicBezTo>
                    <a:pt x="107" y="37"/>
                    <a:pt x="107" y="37"/>
                    <a:pt x="107" y="37"/>
                  </a:cubicBezTo>
                  <a:cubicBezTo>
                    <a:pt x="107" y="46"/>
                    <a:pt x="107" y="46"/>
                    <a:pt x="107" y="46"/>
                  </a:cubicBezTo>
                  <a:cubicBezTo>
                    <a:pt x="112" y="46"/>
                    <a:pt x="112" y="46"/>
                    <a:pt x="112" y="46"/>
                  </a:cubicBezTo>
                  <a:cubicBezTo>
                    <a:pt x="112" y="33"/>
                    <a:pt x="112" y="33"/>
                    <a:pt x="112" y="33"/>
                  </a:cubicBezTo>
                  <a:cubicBezTo>
                    <a:pt x="112" y="31"/>
                    <a:pt x="110" y="29"/>
                    <a:pt x="107" y="29"/>
                  </a:cubicBezTo>
                  <a:cubicBezTo>
                    <a:pt x="98" y="29"/>
                    <a:pt x="98" y="29"/>
                    <a:pt x="98" y="29"/>
                  </a:cubicBezTo>
                  <a:cubicBezTo>
                    <a:pt x="98" y="30"/>
                    <a:pt x="98" y="30"/>
                    <a:pt x="98" y="31"/>
                  </a:cubicBezTo>
                  <a:cubicBezTo>
                    <a:pt x="98" y="49"/>
                    <a:pt x="98" y="49"/>
                    <a:pt x="98" y="49"/>
                  </a:cubicBezTo>
                  <a:cubicBezTo>
                    <a:pt x="96" y="49"/>
                    <a:pt x="96" y="49"/>
                    <a:pt x="96" y="49"/>
                  </a:cubicBezTo>
                  <a:close/>
                  <a:moveTo>
                    <a:pt x="101" y="15"/>
                  </a:moveTo>
                  <a:cubicBezTo>
                    <a:pt x="98" y="15"/>
                    <a:pt x="95" y="18"/>
                    <a:pt x="95" y="22"/>
                  </a:cubicBezTo>
                  <a:cubicBezTo>
                    <a:pt x="95" y="23"/>
                    <a:pt x="95" y="24"/>
                    <a:pt x="96" y="25"/>
                  </a:cubicBezTo>
                  <a:cubicBezTo>
                    <a:pt x="96" y="26"/>
                    <a:pt x="97" y="26"/>
                    <a:pt x="97" y="26"/>
                  </a:cubicBezTo>
                  <a:cubicBezTo>
                    <a:pt x="98" y="27"/>
                    <a:pt x="100" y="28"/>
                    <a:pt x="101" y="28"/>
                  </a:cubicBezTo>
                  <a:cubicBezTo>
                    <a:pt x="105" y="28"/>
                    <a:pt x="108" y="25"/>
                    <a:pt x="108" y="22"/>
                  </a:cubicBezTo>
                  <a:cubicBezTo>
                    <a:pt x="108" y="18"/>
                    <a:pt x="105" y="15"/>
                    <a:pt x="101" y="15"/>
                  </a:cubicBezTo>
                  <a:close/>
                  <a:moveTo>
                    <a:pt x="75" y="51"/>
                  </a:moveTo>
                  <a:cubicBezTo>
                    <a:pt x="75" y="72"/>
                    <a:pt x="75" y="72"/>
                    <a:pt x="75" y="72"/>
                  </a:cubicBezTo>
                  <a:cubicBezTo>
                    <a:pt x="80" y="72"/>
                    <a:pt x="80" y="72"/>
                    <a:pt x="80" y="72"/>
                  </a:cubicBezTo>
                  <a:cubicBezTo>
                    <a:pt x="80" y="54"/>
                    <a:pt x="80" y="54"/>
                    <a:pt x="80" y="54"/>
                  </a:cubicBezTo>
                  <a:cubicBezTo>
                    <a:pt x="82" y="54"/>
                    <a:pt x="82" y="54"/>
                    <a:pt x="82" y="54"/>
                  </a:cubicBezTo>
                  <a:cubicBezTo>
                    <a:pt x="82" y="72"/>
                    <a:pt x="82" y="72"/>
                    <a:pt x="82" y="72"/>
                  </a:cubicBezTo>
                  <a:cubicBezTo>
                    <a:pt x="87" y="72"/>
                    <a:pt x="87" y="72"/>
                    <a:pt x="87" y="72"/>
                  </a:cubicBezTo>
                  <a:cubicBezTo>
                    <a:pt x="87" y="51"/>
                    <a:pt x="87" y="51"/>
                    <a:pt x="87" y="51"/>
                  </a:cubicBezTo>
                  <a:cubicBezTo>
                    <a:pt x="87" y="47"/>
                    <a:pt x="87" y="47"/>
                    <a:pt x="87" y="47"/>
                  </a:cubicBezTo>
                  <a:cubicBezTo>
                    <a:pt x="87" y="36"/>
                    <a:pt x="87" y="36"/>
                    <a:pt x="87" y="36"/>
                  </a:cubicBezTo>
                  <a:cubicBezTo>
                    <a:pt x="88" y="36"/>
                    <a:pt x="88" y="36"/>
                    <a:pt x="88" y="36"/>
                  </a:cubicBezTo>
                  <a:cubicBezTo>
                    <a:pt x="88" y="47"/>
                    <a:pt x="88" y="47"/>
                    <a:pt x="88" y="47"/>
                  </a:cubicBezTo>
                  <a:cubicBezTo>
                    <a:pt x="94" y="47"/>
                    <a:pt x="94" y="47"/>
                    <a:pt x="94" y="47"/>
                  </a:cubicBezTo>
                  <a:cubicBezTo>
                    <a:pt x="94" y="31"/>
                    <a:pt x="94" y="31"/>
                    <a:pt x="94" y="31"/>
                  </a:cubicBezTo>
                  <a:cubicBezTo>
                    <a:pt x="94" y="28"/>
                    <a:pt x="91" y="26"/>
                    <a:pt x="88" y="26"/>
                  </a:cubicBezTo>
                  <a:cubicBezTo>
                    <a:pt x="77" y="26"/>
                    <a:pt x="77" y="26"/>
                    <a:pt x="77" y="26"/>
                  </a:cubicBezTo>
                  <a:cubicBezTo>
                    <a:pt x="77" y="27"/>
                    <a:pt x="77" y="28"/>
                    <a:pt x="77" y="28"/>
                  </a:cubicBezTo>
                  <a:cubicBezTo>
                    <a:pt x="77" y="51"/>
                    <a:pt x="77" y="51"/>
                    <a:pt x="77" y="51"/>
                  </a:cubicBezTo>
                  <a:cubicBezTo>
                    <a:pt x="75" y="51"/>
                    <a:pt x="75" y="51"/>
                    <a:pt x="75" y="51"/>
                  </a:cubicBezTo>
                  <a:close/>
                  <a:moveTo>
                    <a:pt x="65" y="47"/>
                  </a:moveTo>
                  <a:cubicBezTo>
                    <a:pt x="65" y="32"/>
                    <a:pt x="65" y="32"/>
                    <a:pt x="65" y="32"/>
                  </a:cubicBezTo>
                  <a:cubicBezTo>
                    <a:pt x="64" y="32"/>
                    <a:pt x="64" y="32"/>
                    <a:pt x="64" y="32"/>
                  </a:cubicBezTo>
                  <a:cubicBezTo>
                    <a:pt x="64" y="47"/>
                    <a:pt x="64" y="47"/>
                    <a:pt x="64" y="47"/>
                  </a:cubicBezTo>
                  <a:cubicBezTo>
                    <a:pt x="64" y="50"/>
                    <a:pt x="64" y="50"/>
                    <a:pt x="64" y="50"/>
                  </a:cubicBezTo>
                  <a:cubicBezTo>
                    <a:pt x="64" y="77"/>
                    <a:pt x="64" y="77"/>
                    <a:pt x="64" y="77"/>
                  </a:cubicBezTo>
                  <a:cubicBezTo>
                    <a:pt x="57" y="77"/>
                    <a:pt x="57" y="77"/>
                    <a:pt x="57" y="77"/>
                  </a:cubicBezTo>
                  <a:cubicBezTo>
                    <a:pt x="57" y="55"/>
                    <a:pt x="57" y="55"/>
                    <a:pt x="57" y="55"/>
                  </a:cubicBezTo>
                  <a:cubicBezTo>
                    <a:pt x="55" y="55"/>
                    <a:pt x="55" y="55"/>
                    <a:pt x="55" y="55"/>
                  </a:cubicBezTo>
                  <a:cubicBezTo>
                    <a:pt x="55" y="77"/>
                    <a:pt x="55" y="77"/>
                    <a:pt x="55" y="77"/>
                  </a:cubicBezTo>
                  <a:cubicBezTo>
                    <a:pt x="48" y="77"/>
                    <a:pt x="48" y="77"/>
                    <a:pt x="48" y="77"/>
                  </a:cubicBezTo>
                  <a:cubicBezTo>
                    <a:pt x="48" y="50"/>
                    <a:pt x="48" y="50"/>
                    <a:pt x="48" y="50"/>
                  </a:cubicBezTo>
                  <a:cubicBezTo>
                    <a:pt x="48" y="47"/>
                    <a:pt x="48" y="47"/>
                    <a:pt x="48" y="47"/>
                  </a:cubicBezTo>
                  <a:cubicBezTo>
                    <a:pt x="48" y="32"/>
                    <a:pt x="48" y="32"/>
                    <a:pt x="48" y="32"/>
                  </a:cubicBezTo>
                  <a:cubicBezTo>
                    <a:pt x="47" y="32"/>
                    <a:pt x="47" y="32"/>
                    <a:pt x="47" y="32"/>
                  </a:cubicBezTo>
                  <a:cubicBezTo>
                    <a:pt x="47" y="47"/>
                    <a:pt x="47" y="47"/>
                    <a:pt x="47" y="47"/>
                  </a:cubicBezTo>
                  <a:cubicBezTo>
                    <a:pt x="41" y="47"/>
                    <a:pt x="41" y="47"/>
                    <a:pt x="41" y="47"/>
                  </a:cubicBezTo>
                  <a:cubicBezTo>
                    <a:pt x="41" y="27"/>
                    <a:pt x="41" y="27"/>
                    <a:pt x="41" y="27"/>
                  </a:cubicBezTo>
                  <a:cubicBezTo>
                    <a:pt x="41" y="24"/>
                    <a:pt x="44" y="21"/>
                    <a:pt x="47" y="21"/>
                  </a:cubicBezTo>
                  <a:cubicBezTo>
                    <a:pt x="66" y="21"/>
                    <a:pt x="46" y="21"/>
                    <a:pt x="65" y="21"/>
                  </a:cubicBezTo>
                  <a:cubicBezTo>
                    <a:pt x="69" y="21"/>
                    <a:pt x="71" y="24"/>
                    <a:pt x="71" y="27"/>
                  </a:cubicBezTo>
                  <a:cubicBezTo>
                    <a:pt x="71" y="47"/>
                    <a:pt x="71" y="47"/>
                    <a:pt x="71" y="47"/>
                  </a:cubicBezTo>
                  <a:cubicBezTo>
                    <a:pt x="70" y="47"/>
                    <a:pt x="68" y="47"/>
                    <a:pt x="65" y="47"/>
                  </a:cubicBezTo>
                  <a:close/>
                  <a:moveTo>
                    <a:pt x="37" y="51"/>
                  </a:moveTo>
                  <a:cubicBezTo>
                    <a:pt x="37" y="72"/>
                    <a:pt x="37" y="72"/>
                    <a:pt x="37" y="72"/>
                  </a:cubicBezTo>
                  <a:cubicBezTo>
                    <a:pt x="31" y="72"/>
                    <a:pt x="31" y="72"/>
                    <a:pt x="31" y="72"/>
                  </a:cubicBezTo>
                  <a:cubicBezTo>
                    <a:pt x="31" y="54"/>
                    <a:pt x="31" y="54"/>
                    <a:pt x="31" y="54"/>
                  </a:cubicBezTo>
                  <a:cubicBezTo>
                    <a:pt x="30" y="54"/>
                    <a:pt x="30" y="54"/>
                    <a:pt x="30" y="54"/>
                  </a:cubicBezTo>
                  <a:cubicBezTo>
                    <a:pt x="30" y="72"/>
                    <a:pt x="30" y="72"/>
                    <a:pt x="30" y="72"/>
                  </a:cubicBezTo>
                  <a:cubicBezTo>
                    <a:pt x="24" y="72"/>
                    <a:pt x="24" y="72"/>
                    <a:pt x="24" y="72"/>
                  </a:cubicBezTo>
                  <a:cubicBezTo>
                    <a:pt x="24" y="51"/>
                    <a:pt x="24" y="51"/>
                    <a:pt x="24" y="51"/>
                  </a:cubicBezTo>
                  <a:cubicBezTo>
                    <a:pt x="24" y="47"/>
                    <a:pt x="24" y="47"/>
                    <a:pt x="24" y="47"/>
                  </a:cubicBezTo>
                  <a:cubicBezTo>
                    <a:pt x="24" y="36"/>
                    <a:pt x="24" y="36"/>
                    <a:pt x="24" y="36"/>
                  </a:cubicBezTo>
                  <a:cubicBezTo>
                    <a:pt x="23" y="36"/>
                    <a:pt x="23" y="36"/>
                    <a:pt x="23" y="36"/>
                  </a:cubicBezTo>
                  <a:cubicBezTo>
                    <a:pt x="23" y="47"/>
                    <a:pt x="23" y="47"/>
                    <a:pt x="23" y="47"/>
                  </a:cubicBezTo>
                  <a:cubicBezTo>
                    <a:pt x="18" y="47"/>
                    <a:pt x="18" y="47"/>
                    <a:pt x="18" y="47"/>
                  </a:cubicBezTo>
                  <a:cubicBezTo>
                    <a:pt x="18" y="31"/>
                    <a:pt x="18" y="31"/>
                    <a:pt x="18" y="31"/>
                  </a:cubicBezTo>
                  <a:cubicBezTo>
                    <a:pt x="18" y="28"/>
                    <a:pt x="20" y="26"/>
                    <a:pt x="23" y="26"/>
                  </a:cubicBezTo>
                  <a:cubicBezTo>
                    <a:pt x="35" y="26"/>
                    <a:pt x="35" y="26"/>
                    <a:pt x="35" y="26"/>
                  </a:cubicBezTo>
                  <a:cubicBezTo>
                    <a:pt x="35" y="27"/>
                    <a:pt x="35" y="28"/>
                    <a:pt x="35" y="28"/>
                  </a:cubicBezTo>
                  <a:cubicBezTo>
                    <a:pt x="35" y="51"/>
                    <a:pt x="35" y="51"/>
                    <a:pt x="35" y="51"/>
                  </a:cubicBezTo>
                  <a:cubicBezTo>
                    <a:pt x="37" y="51"/>
                    <a:pt x="37" y="51"/>
                    <a:pt x="37" y="51"/>
                  </a:cubicBezTo>
                  <a:close/>
                  <a:moveTo>
                    <a:pt x="31" y="9"/>
                  </a:moveTo>
                  <a:cubicBezTo>
                    <a:pt x="35" y="9"/>
                    <a:pt x="39" y="12"/>
                    <a:pt x="39" y="17"/>
                  </a:cubicBezTo>
                  <a:cubicBezTo>
                    <a:pt x="39" y="19"/>
                    <a:pt x="38" y="20"/>
                    <a:pt x="37" y="22"/>
                  </a:cubicBezTo>
                  <a:cubicBezTo>
                    <a:pt x="37" y="22"/>
                    <a:pt x="37" y="22"/>
                    <a:pt x="37" y="23"/>
                  </a:cubicBezTo>
                  <a:cubicBezTo>
                    <a:pt x="35" y="24"/>
                    <a:pt x="33" y="25"/>
                    <a:pt x="31" y="25"/>
                  </a:cubicBezTo>
                  <a:cubicBezTo>
                    <a:pt x="26" y="25"/>
                    <a:pt x="22" y="21"/>
                    <a:pt x="22" y="17"/>
                  </a:cubicBezTo>
                  <a:cubicBezTo>
                    <a:pt x="22" y="12"/>
                    <a:pt x="26" y="9"/>
                    <a:pt x="31" y="9"/>
                  </a:cubicBezTo>
                  <a:close/>
                  <a:moveTo>
                    <a:pt x="81" y="9"/>
                  </a:moveTo>
                  <a:cubicBezTo>
                    <a:pt x="76" y="9"/>
                    <a:pt x="73" y="12"/>
                    <a:pt x="73" y="17"/>
                  </a:cubicBezTo>
                  <a:cubicBezTo>
                    <a:pt x="73" y="19"/>
                    <a:pt x="73" y="20"/>
                    <a:pt x="74" y="22"/>
                  </a:cubicBezTo>
                  <a:cubicBezTo>
                    <a:pt x="75" y="22"/>
                    <a:pt x="75" y="22"/>
                    <a:pt x="75" y="23"/>
                  </a:cubicBezTo>
                  <a:cubicBezTo>
                    <a:pt x="77" y="24"/>
                    <a:pt x="79" y="25"/>
                    <a:pt x="81" y="25"/>
                  </a:cubicBezTo>
                  <a:cubicBezTo>
                    <a:pt x="85" y="25"/>
                    <a:pt x="89" y="21"/>
                    <a:pt x="89" y="17"/>
                  </a:cubicBezTo>
                  <a:cubicBezTo>
                    <a:pt x="89" y="12"/>
                    <a:pt x="85" y="9"/>
                    <a:pt x="81" y="9"/>
                  </a:cubicBezTo>
                  <a:close/>
                </a:path>
              </a:pathLst>
            </a:custGeom>
            <a:solidFill>
              <a:srgbClr val="3E6A8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p>
          </p:txBody>
        </p:sp>
      </p:grpSp>
      <p:pic>
        <p:nvPicPr>
          <p:cNvPr id="96269" name="图片 41"/>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10156632" y="2073171"/>
            <a:ext cx="2505075" cy="2962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51"/>
          <p:cNvSpPr txBox="1">
            <a:spLocks noChangeArrowheads="1"/>
          </p:cNvSpPr>
          <p:nvPr/>
        </p:nvSpPr>
        <p:spPr bwMode="auto">
          <a:xfrm>
            <a:off x="5288676" y="2117012"/>
            <a:ext cx="2031325"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marL="342900" indent="-342900">
              <a:defRPr>
                <a:solidFill>
                  <a:schemeClr val="tx1"/>
                </a:solidFill>
                <a:latin typeface="Calibri" panose="020F0502020204030204" pitchFamily="34" charset="0"/>
                <a:ea typeface="宋体" panose="02010600030101010101" pitchFamily="2" charset="-122"/>
              </a:defRPr>
            </a:lvl1pPr>
            <a:lvl2pPr>
              <a:defRPr>
                <a:solidFill>
                  <a:schemeClr val="tx1"/>
                </a:solidFill>
                <a:latin typeface="Calibri" panose="020F0502020204030204" pitchFamily="34" charset="0"/>
                <a:ea typeface="宋体" panose="02010600030101010101" pitchFamily="2" charset="-122"/>
              </a:defRPr>
            </a:lvl2pPr>
            <a:lvl3pPr>
              <a:defRPr>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marL="2284730" indent="1905"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741930" indent="1905"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199130" indent="1905"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656330" indent="1905"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zh-CN" altLang="en-US" sz="3600" b="1" dirty="0">
                <a:solidFill>
                  <a:srgbClr val="FFFFFF"/>
                </a:solidFill>
                <a:latin typeface="微软雅黑" panose="020B0503020204020204" pitchFamily="34" charset="-122"/>
                <a:ea typeface="微软雅黑" panose="020B0503020204020204" pitchFamily="34" charset="-122"/>
              </a:rPr>
              <a:t>模块  </a:t>
            </a:r>
            <a:r>
              <a:rPr lang="en-US" altLang="zh-CN" sz="3600" b="1" dirty="0">
                <a:solidFill>
                  <a:srgbClr val="FFFFFF"/>
                </a:solidFill>
                <a:latin typeface="微软雅黑" panose="020B0503020204020204" pitchFamily="34" charset="-122"/>
                <a:ea typeface="微软雅黑" panose="020B0503020204020204" pitchFamily="34" charset="-122"/>
              </a:rPr>
              <a:t>2</a:t>
            </a:r>
            <a:endParaRPr lang="en-US" altLang="zh-CN" sz="3600" b="1" dirty="0">
              <a:solidFill>
                <a:schemeClr val="bg1"/>
              </a:solidFill>
              <a:latin typeface="微软雅黑" panose="020B0503020204020204" pitchFamily="34" charset="-122"/>
              <a:ea typeface="微软雅黑" panose="020B0503020204020204" pitchFamily="34" charset="-122"/>
            </a:endParaRPr>
          </a:p>
          <a:p>
            <a:pPr marL="0" lvl="1" algn="ctr"/>
            <a:r>
              <a:rPr lang="zh-CN" altLang="en-US" sz="3600" b="1" dirty="0">
                <a:solidFill>
                  <a:schemeClr val="bg1"/>
                </a:solidFill>
                <a:latin typeface="微软雅黑" panose="020B0503020204020204" pitchFamily="34" charset="-122"/>
                <a:ea typeface="微软雅黑" panose="020B0503020204020204" pitchFamily="34" charset="-122"/>
              </a:rPr>
              <a:t>形象认知</a:t>
            </a:r>
          </a:p>
        </p:txBody>
      </p:sp>
      <p:sp>
        <p:nvSpPr>
          <p:cNvPr id="8" name="文本框 7"/>
          <p:cNvSpPr txBox="1"/>
          <p:nvPr/>
        </p:nvSpPr>
        <p:spPr>
          <a:xfrm>
            <a:off x="1051248" y="4074989"/>
            <a:ext cx="6362141" cy="1135054"/>
          </a:xfrm>
          <a:prstGeom prst="rect">
            <a:avLst/>
          </a:prstGeom>
          <a:noFill/>
        </p:spPr>
        <p:txBody>
          <a:bodyPr wrap="square">
            <a:spAutoFit/>
          </a:bodyPr>
          <a:lstStyle/>
          <a:p>
            <a:pPr marL="342900" indent="-342900">
              <a:lnSpc>
                <a:spcPct val="150000"/>
              </a:lnSpc>
              <a:buClr>
                <a:srgbClr val="3E6A81"/>
              </a:buClr>
              <a:buFont typeface="Wingdings" panose="05000000000000000000" pitchFamily="2" charset="2"/>
              <a:buChar char="l"/>
            </a:pPr>
            <a:r>
              <a:rPr lang="zh-CN" altLang="en-US" sz="2400" b="1" dirty="0">
                <a:solidFill>
                  <a:schemeClr val="bg2">
                    <a:lumMod val="25000"/>
                  </a:schemeClr>
                </a:solidFill>
                <a:latin typeface="微软雅黑" panose="020B0503020204020204" pitchFamily="34" charset="-122"/>
                <a:ea typeface="微软雅黑" panose="020B0503020204020204" pitchFamily="34" charset="-122"/>
              </a:rPr>
              <a:t>项目</a:t>
            </a:r>
            <a:r>
              <a:rPr lang="en-US" altLang="zh-CN" sz="2400" b="1" dirty="0">
                <a:solidFill>
                  <a:schemeClr val="bg2">
                    <a:lumMod val="25000"/>
                  </a:schemeClr>
                </a:solidFill>
                <a:latin typeface="微软雅黑" panose="020B0503020204020204" pitchFamily="34" charset="-122"/>
                <a:ea typeface="微软雅黑" panose="020B0503020204020204" pitchFamily="34" charset="-122"/>
              </a:rPr>
              <a:t>2.1</a:t>
            </a:r>
            <a:r>
              <a:rPr lang="zh-CN" altLang="en-US" sz="2400" b="1" dirty="0">
                <a:solidFill>
                  <a:schemeClr val="bg2">
                    <a:lumMod val="25000"/>
                  </a:schemeClr>
                </a:solidFill>
                <a:latin typeface="微软雅黑" panose="020B0503020204020204" pitchFamily="34" charset="-122"/>
                <a:ea typeface="微软雅黑" panose="020B0503020204020204" pitchFamily="34" charset="-122"/>
              </a:rPr>
              <a:t>　事物形象认知</a:t>
            </a:r>
            <a:endParaRPr lang="en-US" altLang="zh-CN" sz="2400" b="1" dirty="0">
              <a:solidFill>
                <a:schemeClr val="bg2">
                  <a:lumMod val="25000"/>
                </a:schemeClr>
              </a:solidFill>
              <a:latin typeface="微软雅黑" panose="020B0503020204020204" pitchFamily="34" charset="-122"/>
              <a:ea typeface="微软雅黑" panose="020B0503020204020204" pitchFamily="34" charset="-122"/>
            </a:endParaRPr>
          </a:p>
          <a:p>
            <a:pPr marL="342900" indent="-342900">
              <a:lnSpc>
                <a:spcPct val="150000"/>
              </a:lnSpc>
              <a:buClr>
                <a:srgbClr val="3E6A81"/>
              </a:buClr>
              <a:buFont typeface="Wingdings" panose="05000000000000000000" pitchFamily="2" charset="2"/>
              <a:buChar char="l"/>
            </a:pPr>
            <a:r>
              <a:rPr lang="zh-CN" altLang="en-US" sz="2400" b="1" dirty="0">
                <a:solidFill>
                  <a:schemeClr val="bg2">
                    <a:lumMod val="25000"/>
                  </a:schemeClr>
                </a:solidFill>
                <a:latin typeface="微软雅黑" panose="020B0503020204020204" pitchFamily="34" charset="-122"/>
                <a:ea typeface="微软雅黑" panose="020B0503020204020204" pitchFamily="34" charset="-122"/>
              </a:rPr>
              <a:t>项目</a:t>
            </a:r>
            <a:r>
              <a:rPr lang="en-US" altLang="zh-CN" sz="2400" b="1" dirty="0">
                <a:solidFill>
                  <a:schemeClr val="bg2">
                    <a:lumMod val="25000"/>
                  </a:schemeClr>
                </a:solidFill>
                <a:latin typeface="微软雅黑" panose="020B0503020204020204" pitchFamily="34" charset="-122"/>
                <a:ea typeface="微软雅黑" panose="020B0503020204020204" pitchFamily="34" charset="-122"/>
              </a:rPr>
              <a:t>2.2</a:t>
            </a:r>
            <a:r>
              <a:rPr lang="zh-CN" altLang="en-US" sz="2400" b="1" dirty="0">
                <a:solidFill>
                  <a:schemeClr val="bg2">
                    <a:lumMod val="25000"/>
                  </a:schemeClr>
                </a:solidFill>
                <a:latin typeface="微软雅黑" panose="020B0503020204020204" pitchFamily="34" charset="-122"/>
                <a:ea typeface="微软雅黑" panose="020B0503020204020204" pitchFamily="34" charset="-122"/>
              </a:rPr>
              <a:t>　人物形象认知</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96258"/>
                                        </p:tgtEl>
                                        <p:attrNameLst>
                                          <p:attrName>style.visibility</p:attrName>
                                        </p:attrNameLst>
                                      </p:cBhvr>
                                      <p:to>
                                        <p:strVal val="visible"/>
                                      </p:to>
                                    </p:set>
                                    <p:animEffect transition="in" filter="fade">
                                      <p:cBhvr>
                                        <p:cTn id="7" dur="1000"/>
                                        <p:tgtEl>
                                          <p:spTgt spid="96258"/>
                                        </p:tgtEl>
                                      </p:cBhvr>
                                    </p:animEffect>
                                    <p:anim calcmode="lin" valueType="num">
                                      <p:cBhvr>
                                        <p:cTn id="8" dur="1000" fill="hold"/>
                                        <p:tgtEl>
                                          <p:spTgt spid="96258"/>
                                        </p:tgtEl>
                                        <p:attrNameLst>
                                          <p:attrName>ppt_x</p:attrName>
                                        </p:attrNameLst>
                                      </p:cBhvr>
                                      <p:tavLst>
                                        <p:tav tm="0">
                                          <p:val>
                                            <p:strVal val="#ppt_x"/>
                                          </p:val>
                                        </p:tav>
                                        <p:tav tm="100000">
                                          <p:val>
                                            <p:strVal val="#ppt_x"/>
                                          </p:val>
                                        </p:tav>
                                      </p:tavLst>
                                    </p:anim>
                                    <p:anim calcmode="lin" valueType="num">
                                      <p:cBhvr>
                                        <p:cTn id="9" dur="1000" fill="hold"/>
                                        <p:tgtEl>
                                          <p:spTgt spid="96258"/>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6" presetClass="entr" presetSubtype="42" fill="hold" nodeType="afterEffect">
                                  <p:stCondLst>
                                    <p:cond delay="0"/>
                                  </p:stCondLst>
                                  <p:childTnLst>
                                    <p:set>
                                      <p:cBhvr>
                                        <p:cTn id="12" dur="1" fill="hold">
                                          <p:stCondLst>
                                            <p:cond delay="0"/>
                                          </p:stCondLst>
                                        </p:cTn>
                                        <p:tgtEl>
                                          <p:spTgt spid="24"/>
                                        </p:tgtEl>
                                        <p:attrNameLst>
                                          <p:attrName>style.visibility</p:attrName>
                                        </p:attrNameLst>
                                      </p:cBhvr>
                                      <p:to>
                                        <p:strVal val="visible"/>
                                      </p:to>
                                    </p:set>
                                    <p:animEffect transition="in" filter="barn(outHorizontal)">
                                      <p:cBhvr>
                                        <p:cTn id="13" dur="500"/>
                                        <p:tgtEl>
                                          <p:spTgt spid="24"/>
                                        </p:tgtEl>
                                      </p:cBhvr>
                                    </p:animEffect>
                                  </p:childTnLst>
                                </p:cTn>
                              </p:par>
                            </p:childTnLst>
                          </p:cTn>
                        </p:par>
                        <p:par>
                          <p:cTn id="14" fill="hold">
                            <p:stCondLst>
                              <p:cond delay="1500"/>
                            </p:stCondLst>
                            <p:childTnLst>
                              <p:par>
                                <p:cTn id="15" presetID="2" presetClass="entr" presetSubtype="8" fill="hold" nodeType="afterEffect">
                                  <p:stCondLst>
                                    <p:cond delay="0"/>
                                  </p:stCondLst>
                                  <p:childTnLst>
                                    <p:set>
                                      <p:cBhvr>
                                        <p:cTn id="16" dur="1" fill="hold">
                                          <p:stCondLst>
                                            <p:cond delay="0"/>
                                          </p:stCondLst>
                                        </p:cTn>
                                        <p:tgtEl>
                                          <p:spTgt spid="33"/>
                                        </p:tgtEl>
                                        <p:attrNameLst>
                                          <p:attrName>style.visibility</p:attrName>
                                        </p:attrNameLst>
                                      </p:cBhvr>
                                      <p:to>
                                        <p:strVal val="visible"/>
                                      </p:to>
                                    </p:set>
                                    <p:anim calcmode="lin" valueType="num">
                                      <p:cBhvr additive="base">
                                        <p:cTn id="17" dur="500" fill="hold"/>
                                        <p:tgtEl>
                                          <p:spTgt spid="33"/>
                                        </p:tgtEl>
                                        <p:attrNameLst>
                                          <p:attrName>ppt_x</p:attrName>
                                        </p:attrNameLst>
                                      </p:cBhvr>
                                      <p:tavLst>
                                        <p:tav tm="0">
                                          <p:val>
                                            <p:strVal val="0-#ppt_w/2"/>
                                          </p:val>
                                        </p:tav>
                                        <p:tav tm="100000">
                                          <p:val>
                                            <p:strVal val="#ppt_x"/>
                                          </p:val>
                                        </p:tav>
                                      </p:tavLst>
                                    </p:anim>
                                    <p:anim calcmode="lin" valueType="num">
                                      <p:cBhvr additive="base">
                                        <p:cTn id="18" dur="500" fill="hold"/>
                                        <p:tgtEl>
                                          <p:spTgt spid="33"/>
                                        </p:tgtEl>
                                        <p:attrNameLst>
                                          <p:attrName>ppt_y</p:attrName>
                                        </p:attrNameLst>
                                      </p:cBhvr>
                                      <p:tavLst>
                                        <p:tav tm="0">
                                          <p:val>
                                            <p:strVal val="#ppt_y"/>
                                          </p:val>
                                        </p:tav>
                                        <p:tav tm="100000">
                                          <p:val>
                                            <p:strVal val="#ppt_y"/>
                                          </p:val>
                                        </p:tav>
                                      </p:tavLst>
                                    </p:anim>
                                  </p:childTnLst>
                                </p:cTn>
                              </p:par>
                            </p:childTnLst>
                          </p:cTn>
                        </p:par>
                        <p:par>
                          <p:cTn id="19" fill="hold">
                            <p:stCondLst>
                              <p:cond delay="2000"/>
                            </p:stCondLst>
                            <p:childTnLst>
                              <p:par>
                                <p:cTn id="20" presetID="22" presetClass="entr" presetSubtype="4" fill="hold" nodeType="afterEffect">
                                  <p:stCondLst>
                                    <p:cond delay="0"/>
                                  </p:stCondLst>
                                  <p:childTnLst>
                                    <p:set>
                                      <p:cBhvr>
                                        <p:cTn id="21" dur="1" fill="hold">
                                          <p:stCondLst>
                                            <p:cond delay="0"/>
                                          </p:stCondLst>
                                        </p:cTn>
                                        <p:tgtEl>
                                          <p:spTgt spid="26"/>
                                        </p:tgtEl>
                                        <p:attrNameLst>
                                          <p:attrName>style.visibility</p:attrName>
                                        </p:attrNameLst>
                                      </p:cBhvr>
                                      <p:to>
                                        <p:strVal val="visible"/>
                                      </p:to>
                                    </p:set>
                                    <p:animEffect transition="in" filter="wipe(down)">
                                      <p:cBhvr>
                                        <p:cTn id="22" dur="500"/>
                                        <p:tgtEl>
                                          <p:spTgt spid="26"/>
                                        </p:tgtEl>
                                      </p:cBhvr>
                                    </p:animEffect>
                                  </p:childTnLst>
                                </p:cTn>
                              </p:par>
                            </p:childTnLst>
                          </p:cTn>
                        </p:par>
                        <p:par>
                          <p:cTn id="23" fill="hold">
                            <p:stCondLst>
                              <p:cond delay="2500"/>
                            </p:stCondLst>
                            <p:childTnLst>
                              <p:par>
                                <p:cTn id="24" presetID="12" presetClass="entr" presetSubtype="8" fill="hold" nodeType="afterEffect">
                                  <p:stCondLst>
                                    <p:cond delay="0"/>
                                  </p:stCondLst>
                                  <p:childTnLst>
                                    <p:set>
                                      <p:cBhvr>
                                        <p:cTn id="25" dur="1" fill="hold">
                                          <p:stCondLst>
                                            <p:cond delay="0"/>
                                          </p:stCondLst>
                                        </p:cTn>
                                        <p:tgtEl>
                                          <p:spTgt spid="4"/>
                                        </p:tgtEl>
                                        <p:attrNameLst>
                                          <p:attrName>style.visibility</p:attrName>
                                        </p:attrNameLst>
                                      </p:cBhvr>
                                      <p:to>
                                        <p:strVal val="visible"/>
                                      </p:to>
                                    </p:set>
                                    <p:anim calcmode="lin" valueType="num">
                                      <p:cBhvr additive="base">
                                        <p:cTn id="26" dur="500"/>
                                        <p:tgtEl>
                                          <p:spTgt spid="4"/>
                                        </p:tgtEl>
                                        <p:attrNameLst>
                                          <p:attrName>ppt_x</p:attrName>
                                        </p:attrNameLst>
                                      </p:cBhvr>
                                      <p:tavLst>
                                        <p:tav tm="0">
                                          <p:val>
                                            <p:strVal val="#ppt_x-#ppt_w*1.125000"/>
                                          </p:val>
                                        </p:tav>
                                        <p:tav tm="100000">
                                          <p:val>
                                            <p:strVal val="#ppt_x"/>
                                          </p:val>
                                        </p:tav>
                                      </p:tavLst>
                                    </p:anim>
                                    <p:animEffect transition="in" filter="wipe(right)">
                                      <p:cBhvr>
                                        <p:cTn id="27" dur="500"/>
                                        <p:tgtEl>
                                          <p:spTgt spid="4"/>
                                        </p:tgtEl>
                                      </p:cBhvr>
                                    </p:animEffect>
                                  </p:childTnLst>
                                </p:cTn>
                              </p:par>
                            </p:childTnLst>
                          </p:cTn>
                        </p:par>
                        <p:par>
                          <p:cTn id="28" fill="hold">
                            <p:stCondLst>
                              <p:cond delay="3000"/>
                            </p:stCondLst>
                            <p:childTnLst>
                              <p:par>
                                <p:cTn id="29" presetID="17" presetClass="entr" presetSubtype="10" fill="hold" nodeType="afterEffect">
                                  <p:stCondLst>
                                    <p:cond delay="0"/>
                                  </p:stCondLst>
                                  <p:childTnLst>
                                    <p:set>
                                      <p:cBhvr>
                                        <p:cTn id="30" dur="1" fill="hold">
                                          <p:stCondLst>
                                            <p:cond delay="0"/>
                                          </p:stCondLst>
                                        </p:cTn>
                                        <p:tgtEl>
                                          <p:spTgt spid="96269"/>
                                        </p:tgtEl>
                                        <p:attrNameLst>
                                          <p:attrName>style.visibility</p:attrName>
                                        </p:attrNameLst>
                                      </p:cBhvr>
                                      <p:to>
                                        <p:strVal val="visible"/>
                                      </p:to>
                                    </p:set>
                                    <p:anim calcmode="lin" valueType="num">
                                      <p:cBhvr>
                                        <p:cTn id="31" dur="500" fill="hold"/>
                                        <p:tgtEl>
                                          <p:spTgt spid="96269"/>
                                        </p:tgtEl>
                                        <p:attrNameLst>
                                          <p:attrName>ppt_w</p:attrName>
                                        </p:attrNameLst>
                                      </p:cBhvr>
                                      <p:tavLst>
                                        <p:tav tm="0">
                                          <p:val>
                                            <p:fltVal val="0"/>
                                          </p:val>
                                        </p:tav>
                                        <p:tav tm="100000">
                                          <p:val>
                                            <p:strVal val="#ppt_w"/>
                                          </p:val>
                                        </p:tav>
                                      </p:tavLst>
                                    </p:anim>
                                    <p:anim calcmode="lin" valueType="num">
                                      <p:cBhvr>
                                        <p:cTn id="32" dur="500" fill="hold"/>
                                        <p:tgtEl>
                                          <p:spTgt spid="96269"/>
                                        </p:tgtEl>
                                        <p:attrNameLst>
                                          <p:attrName>ppt_h</p:attrName>
                                        </p:attrNameLst>
                                      </p:cBhvr>
                                      <p:tavLst>
                                        <p:tav tm="0">
                                          <p:val>
                                            <p:strVal val="#ppt_h"/>
                                          </p:val>
                                        </p:tav>
                                        <p:tav tm="100000">
                                          <p:val>
                                            <p:strVal val="#ppt_h"/>
                                          </p:val>
                                        </p:tav>
                                      </p:tavLst>
                                    </p:anim>
                                  </p:childTnLst>
                                </p:cTn>
                              </p:par>
                            </p:childTnLst>
                          </p:cTn>
                        </p:par>
                        <p:par>
                          <p:cTn id="33" fill="hold">
                            <p:stCondLst>
                              <p:cond delay="3500"/>
                            </p:stCondLst>
                            <p:childTnLst>
                              <p:par>
                                <p:cTn id="34" presetID="42" presetClass="entr" presetSubtype="0" fill="hold" grpId="0" nodeType="afterEffect">
                                  <p:stCondLst>
                                    <p:cond delay="0"/>
                                  </p:stCondLst>
                                  <p:childTnLst>
                                    <p:set>
                                      <p:cBhvr>
                                        <p:cTn id="35" dur="1" fill="hold">
                                          <p:stCondLst>
                                            <p:cond delay="0"/>
                                          </p:stCondLst>
                                        </p:cTn>
                                        <p:tgtEl>
                                          <p:spTgt spid="8"/>
                                        </p:tgtEl>
                                        <p:attrNameLst>
                                          <p:attrName>style.visibility</p:attrName>
                                        </p:attrNameLst>
                                      </p:cBhvr>
                                      <p:to>
                                        <p:strVal val="visible"/>
                                      </p:to>
                                    </p:set>
                                    <p:animEffect transition="in" filter="fade">
                                      <p:cBhvr>
                                        <p:cTn id="36" dur="1000"/>
                                        <p:tgtEl>
                                          <p:spTgt spid="8"/>
                                        </p:tgtEl>
                                      </p:cBhvr>
                                    </p:animEffect>
                                    <p:anim calcmode="lin" valueType="num">
                                      <p:cBhvr>
                                        <p:cTn id="37" dur="1000" fill="hold"/>
                                        <p:tgtEl>
                                          <p:spTgt spid="8"/>
                                        </p:tgtEl>
                                        <p:attrNameLst>
                                          <p:attrName>ppt_x</p:attrName>
                                        </p:attrNameLst>
                                      </p:cBhvr>
                                      <p:tavLst>
                                        <p:tav tm="0">
                                          <p:val>
                                            <p:strVal val="#ppt_x"/>
                                          </p:val>
                                        </p:tav>
                                        <p:tav tm="100000">
                                          <p:val>
                                            <p:strVal val="#ppt_x"/>
                                          </p:val>
                                        </p:tav>
                                      </p:tavLst>
                                    </p:anim>
                                    <p:anim calcmode="lin" valueType="num">
                                      <p:cBhvr>
                                        <p:cTn id="38"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4" grpId="0"/>
      <p:bldP spid="8"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A82F500-93B8-4764-C392-E6CDE349CF3F}"/>
            </a:ext>
          </a:extLst>
        </p:cNvPr>
        <p:cNvGrpSpPr/>
        <p:nvPr/>
      </p:nvGrpSpPr>
      <p:grpSpPr>
        <a:xfrm>
          <a:off x="0" y="0"/>
          <a:ext cx="0" cy="0"/>
          <a:chOff x="0" y="0"/>
          <a:chExt cx="0" cy="0"/>
        </a:xfrm>
      </p:grpSpPr>
      <p:sp>
        <p:nvSpPr>
          <p:cNvPr id="7" name="矩形 6">
            <a:extLst>
              <a:ext uri="{FF2B5EF4-FFF2-40B4-BE49-F238E27FC236}">
                <a16:creationId xmlns:a16="http://schemas.microsoft.com/office/drawing/2014/main" id="{8539CFB7-CB09-931D-85E0-AF1E58AB13EF}"/>
              </a:ext>
            </a:extLst>
          </p:cNvPr>
          <p:cNvSpPr/>
          <p:nvPr/>
        </p:nvSpPr>
        <p:spPr bwMode="auto">
          <a:xfrm>
            <a:off x="760256" y="495300"/>
            <a:ext cx="10671488" cy="5860436"/>
          </a:xfrm>
          <a:prstGeom prst="rect">
            <a:avLst/>
          </a:prstGeom>
          <a:solidFill>
            <a:schemeClr val="bg1"/>
          </a:solidFill>
          <a:ln w="9525" cap="flat" cmpd="sng" algn="ctr">
            <a:noFill/>
            <a:prstDash val="solid"/>
            <a:round/>
            <a:headEnd type="none" w="med" len="med"/>
            <a:tailEnd type="none" w="med" len="med"/>
          </a:ln>
          <a:effectLst>
            <a:innerShdw blurRad="114300">
              <a:prstClr val="black"/>
            </a:innerShdw>
          </a:effectLst>
        </p:spPr>
        <p:txBody>
          <a:bodyPr/>
          <a:lstStyle/>
          <a:p>
            <a:pPr defTabSz="912495">
              <a:buFont typeface="Arial" panose="020B0604020202020204" pitchFamily="34" charset="0"/>
              <a:buNone/>
              <a:defRPr/>
            </a:pPr>
            <a:endParaRPr lang="zh-CN" altLang="en-US"/>
          </a:p>
        </p:txBody>
      </p:sp>
      <p:pic>
        <p:nvPicPr>
          <p:cNvPr id="2" name="图片 66">
            <a:extLst>
              <a:ext uri="{FF2B5EF4-FFF2-40B4-BE49-F238E27FC236}">
                <a16:creationId xmlns:a16="http://schemas.microsoft.com/office/drawing/2014/main" id="{F48DB4E8-31A9-F263-4D38-FDCD5C32ECD6}"/>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583" y="-275426"/>
            <a:ext cx="1420998" cy="15361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3" name="直接连接符 67">
            <a:extLst>
              <a:ext uri="{FF2B5EF4-FFF2-40B4-BE49-F238E27FC236}">
                <a16:creationId xmlns:a16="http://schemas.microsoft.com/office/drawing/2014/main" id="{08280BE1-86F5-78B7-8D98-48DC3FE20798}"/>
              </a:ext>
            </a:extLst>
          </p:cNvPr>
          <p:cNvCxnSpPr>
            <a:cxnSpLocks noChangeShapeType="1"/>
          </p:cNvCxnSpPr>
          <p:nvPr/>
        </p:nvCxnSpPr>
        <p:spPr bwMode="auto">
          <a:xfrm>
            <a:off x="0" y="1230294"/>
            <a:ext cx="11123613" cy="0"/>
          </a:xfrm>
          <a:prstGeom prst="line">
            <a:avLst/>
          </a:prstGeom>
          <a:noFill/>
          <a:ln w="9525" algn="ctr">
            <a:solidFill>
              <a:srgbClr val="3E6A81"/>
            </a:solidFill>
            <a:round/>
          </a:ln>
        </p:spPr>
      </p:cxnSp>
      <p:sp>
        <p:nvSpPr>
          <p:cNvPr id="4" name="矩形 68">
            <a:extLst>
              <a:ext uri="{FF2B5EF4-FFF2-40B4-BE49-F238E27FC236}">
                <a16:creationId xmlns:a16="http://schemas.microsoft.com/office/drawing/2014/main" id="{DF883BA8-AF0F-2C50-05E1-5BA7016FFF14}"/>
              </a:ext>
            </a:extLst>
          </p:cNvPr>
          <p:cNvSpPr>
            <a:spLocks noChangeArrowheads="1"/>
          </p:cNvSpPr>
          <p:nvPr/>
        </p:nvSpPr>
        <p:spPr bwMode="auto">
          <a:xfrm>
            <a:off x="1709368" y="410142"/>
            <a:ext cx="9704703" cy="632651"/>
          </a:xfrm>
          <a:prstGeom prst="rect">
            <a:avLst/>
          </a:prstGeom>
          <a:solidFill>
            <a:srgbClr val="3E6A81"/>
          </a:solidFill>
          <a:ln w="9525" algn="ctr">
            <a:solidFill>
              <a:schemeClr val="bg1"/>
            </a:solidFill>
            <a:round/>
          </a:ln>
        </p:spPr>
        <p:txBody>
          <a:bodyPr/>
          <a:lstStyle>
            <a:lvl1pPr defTabSz="911225">
              <a:defRPr>
                <a:solidFill>
                  <a:schemeClr val="tx1"/>
                </a:solidFill>
                <a:latin typeface="Calibri" panose="020F0502020204030204" pitchFamily="34" charset="0"/>
                <a:ea typeface="宋体" panose="02010600030101010101" pitchFamily="2" charset="-122"/>
              </a:defRPr>
            </a:lvl1pPr>
            <a:lvl2pPr defTabSz="911225">
              <a:defRPr>
                <a:solidFill>
                  <a:schemeClr val="tx1"/>
                </a:solidFill>
                <a:latin typeface="Calibri" panose="020F0502020204030204" pitchFamily="34" charset="0"/>
                <a:ea typeface="宋体" panose="02010600030101010101" pitchFamily="2" charset="-122"/>
              </a:defRPr>
            </a:lvl2pPr>
            <a:lvl3pPr defTabSz="911225">
              <a:defRPr>
                <a:solidFill>
                  <a:schemeClr val="tx1"/>
                </a:solidFill>
                <a:latin typeface="Calibri" panose="020F0502020204030204" pitchFamily="34" charset="0"/>
                <a:ea typeface="宋体" panose="02010600030101010101" pitchFamily="2" charset="-122"/>
              </a:defRPr>
            </a:lvl3pPr>
            <a:lvl4pPr defTabSz="911225">
              <a:defRPr>
                <a:solidFill>
                  <a:schemeClr val="tx1"/>
                </a:solidFill>
                <a:latin typeface="Calibri" panose="020F0502020204030204" pitchFamily="34" charset="0"/>
                <a:ea typeface="宋体" panose="02010600030101010101" pitchFamily="2" charset="-122"/>
              </a:defRPr>
            </a:lvl4pPr>
            <a:lvl5pPr defTabSz="911225">
              <a:defRPr>
                <a:solidFill>
                  <a:schemeClr val="tx1"/>
                </a:solidFill>
                <a:latin typeface="Calibri" panose="020F0502020204030204" pitchFamily="34" charset="0"/>
                <a:ea typeface="宋体" panose="02010600030101010101" pitchFamily="2" charset="-122"/>
              </a:defRPr>
            </a:lvl5pPr>
            <a:lvl6pPr marL="22847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7419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1991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6563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buFont typeface="Arial" panose="020B0604020202020204" pitchFamily="34" charset="0"/>
              <a:buNone/>
            </a:pPr>
            <a:endParaRPr lang="zh-CN" altLang="en-US"/>
          </a:p>
        </p:txBody>
      </p:sp>
      <p:sp>
        <p:nvSpPr>
          <p:cNvPr id="5" name="文本框 2">
            <a:extLst>
              <a:ext uri="{FF2B5EF4-FFF2-40B4-BE49-F238E27FC236}">
                <a16:creationId xmlns:a16="http://schemas.microsoft.com/office/drawing/2014/main" id="{B218BE93-D870-4A38-A270-B38201552AB9}"/>
              </a:ext>
            </a:extLst>
          </p:cNvPr>
          <p:cNvSpPr txBox="1">
            <a:spLocks noChangeArrowheads="1"/>
          </p:cNvSpPr>
          <p:nvPr/>
        </p:nvSpPr>
        <p:spPr bwMode="auto">
          <a:xfrm>
            <a:off x="1801494" y="492760"/>
            <a:ext cx="698042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2800" b="1" dirty="0">
                <a:solidFill>
                  <a:srgbClr val="FFFFFF"/>
                </a:solidFill>
                <a:latin typeface="微软雅黑" panose="020B0503020204020204" pitchFamily="34" charset="-122"/>
                <a:ea typeface="微软雅黑" panose="020B0503020204020204" pitchFamily="34" charset="-122"/>
                <a:sym typeface="+mn-ea"/>
              </a:rPr>
              <a:t>任务</a:t>
            </a:r>
            <a:r>
              <a:rPr lang="en-US" altLang="zh-CN" sz="2800" b="1" dirty="0">
                <a:solidFill>
                  <a:srgbClr val="FFFFFF"/>
                </a:solidFill>
                <a:latin typeface="微软雅黑" panose="020B0503020204020204" pitchFamily="34" charset="-122"/>
                <a:ea typeface="微软雅黑" panose="020B0503020204020204" pitchFamily="34" charset="-122"/>
                <a:sym typeface="+mn-ea"/>
              </a:rPr>
              <a:t>2.2.1</a:t>
            </a:r>
            <a:r>
              <a:rPr lang="zh-CN" altLang="en-US" sz="2800" b="1" dirty="0">
                <a:solidFill>
                  <a:srgbClr val="FFFFFF"/>
                </a:solidFill>
                <a:latin typeface="微软雅黑" panose="020B0503020204020204" pitchFamily="34" charset="-122"/>
                <a:ea typeface="微软雅黑" panose="020B0503020204020204" pitchFamily="34" charset="-122"/>
                <a:sym typeface="+mn-ea"/>
              </a:rPr>
              <a:t>　中国古代典型人物形象分析</a:t>
            </a:r>
          </a:p>
        </p:txBody>
      </p:sp>
      <p:pic>
        <p:nvPicPr>
          <p:cNvPr id="6" name="图片 72">
            <a:extLst>
              <a:ext uri="{FF2B5EF4-FFF2-40B4-BE49-F238E27FC236}">
                <a16:creationId xmlns:a16="http://schemas.microsoft.com/office/drawing/2014/main" id="{4A839FB1-84A8-C07F-F369-EB7A0C35723C}"/>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flipH="1">
            <a:off x="1064802" y="13888"/>
            <a:ext cx="925198" cy="9908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文本框 12">
            <a:extLst>
              <a:ext uri="{FF2B5EF4-FFF2-40B4-BE49-F238E27FC236}">
                <a16:creationId xmlns:a16="http://schemas.microsoft.com/office/drawing/2014/main" id="{F3747D72-A8C1-B219-D03B-050A120A14F6}"/>
              </a:ext>
            </a:extLst>
          </p:cNvPr>
          <p:cNvSpPr txBox="1"/>
          <p:nvPr/>
        </p:nvSpPr>
        <p:spPr>
          <a:xfrm>
            <a:off x="908828" y="4636333"/>
            <a:ext cx="7746714" cy="369332"/>
          </a:xfrm>
          <a:prstGeom prst="rect">
            <a:avLst/>
          </a:prstGeom>
          <a:noFill/>
        </p:spPr>
        <p:txBody>
          <a:bodyPr wrap="square" rtlCol="0">
            <a:spAutoFit/>
          </a:bodyPr>
          <a:lstStyle/>
          <a:p>
            <a:r>
              <a:rPr lang="zh-CN" altLang="en-US" dirty="0">
                <a:latin typeface="黑体" panose="02010609060101010101" pitchFamily="49" charset="-122"/>
                <a:ea typeface="黑体" panose="02010609060101010101" pitchFamily="49" charset="-122"/>
              </a:rPr>
              <a:t>　</a:t>
            </a:r>
          </a:p>
        </p:txBody>
      </p:sp>
      <p:sp>
        <p:nvSpPr>
          <p:cNvPr id="8" name="文本框 7">
            <a:extLst>
              <a:ext uri="{FF2B5EF4-FFF2-40B4-BE49-F238E27FC236}">
                <a16:creationId xmlns:a16="http://schemas.microsoft.com/office/drawing/2014/main" id="{8055EC53-58DD-59B8-5373-FFC73AF082D1}"/>
              </a:ext>
            </a:extLst>
          </p:cNvPr>
          <p:cNvSpPr txBox="1"/>
          <p:nvPr/>
        </p:nvSpPr>
        <p:spPr>
          <a:xfrm>
            <a:off x="908828" y="1268394"/>
            <a:ext cx="10309449" cy="1884618"/>
          </a:xfrm>
          <a:prstGeom prst="rect">
            <a:avLst/>
          </a:prstGeom>
          <a:noFill/>
        </p:spPr>
        <p:txBody>
          <a:bodyPr wrap="square" rtlCol="0">
            <a:spAutoFit/>
          </a:bodyPr>
          <a:lstStyle/>
          <a:p>
            <a:pPr indent="457200">
              <a:lnSpc>
                <a:spcPct val="150000"/>
              </a:lnSpc>
            </a:pPr>
            <a:r>
              <a:rPr lang="en-US" altLang="zh-CN" sz="2000" b="1" dirty="0">
                <a:solidFill>
                  <a:srgbClr val="000000"/>
                </a:solidFill>
                <a:latin typeface="微软雅黑" panose="020B0503020204020204" pitchFamily="34" charset="-122"/>
                <a:ea typeface="微软雅黑" panose="020B0503020204020204" pitchFamily="34" charset="-122"/>
              </a:rPr>
              <a:t>2.2.1.5</a:t>
            </a:r>
            <a:r>
              <a:rPr lang="zh-CN" altLang="en-US" sz="2000" b="1" dirty="0">
                <a:solidFill>
                  <a:srgbClr val="000000"/>
                </a:solidFill>
                <a:latin typeface="微软雅黑" panose="020B0503020204020204" pitchFamily="34" charset="-122"/>
                <a:ea typeface="微软雅黑" panose="020B0503020204020204" pitchFamily="34" charset="-122"/>
              </a:rPr>
              <a:t>　素质素养养成</a:t>
            </a:r>
          </a:p>
          <a:p>
            <a:pPr indent="457200">
              <a:lnSpc>
                <a:spcPct val="150000"/>
              </a:lnSpc>
            </a:pPr>
            <a:r>
              <a:rPr lang="zh-CN" altLang="en-US" sz="2000" dirty="0">
                <a:solidFill>
                  <a:srgbClr val="000000"/>
                </a:solidFill>
                <a:latin typeface="微软雅黑" panose="020B0503020204020204" pitchFamily="34" charset="-122"/>
                <a:ea typeface="微软雅黑" panose="020B0503020204020204" pitchFamily="34" charset="-122"/>
              </a:rPr>
              <a:t>（</a:t>
            </a:r>
            <a:r>
              <a:rPr lang="en-US" altLang="zh-CN" sz="2000" dirty="0">
                <a:solidFill>
                  <a:srgbClr val="000000"/>
                </a:solidFill>
                <a:latin typeface="微软雅黑" panose="020B0503020204020204" pitchFamily="34" charset="-122"/>
                <a:ea typeface="微软雅黑" panose="020B0503020204020204" pitchFamily="34" charset="-122"/>
              </a:rPr>
              <a:t>1</a:t>
            </a:r>
            <a:r>
              <a:rPr lang="zh-CN" altLang="en-US" sz="2000" dirty="0">
                <a:solidFill>
                  <a:srgbClr val="000000"/>
                </a:solidFill>
                <a:latin typeface="微软雅黑" panose="020B0503020204020204" pitchFamily="34" charset="-122"/>
                <a:ea typeface="微软雅黑" panose="020B0503020204020204" pitchFamily="34" charset="-122"/>
              </a:rPr>
              <a:t>）在学习过程中，通过对历史时期的人物形象分析，要建立对我国传统文化的热爱。</a:t>
            </a:r>
          </a:p>
          <a:p>
            <a:pPr indent="457200">
              <a:lnSpc>
                <a:spcPct val="150000"/>
              </a:lnSpc>
            </a:pPr>
            <a:r>
              <a:rPr lang="zh-CN" altLang="en-US" sz="2000" dirty="0">
                <a:solidFill>
                  <a:srgbClr val="000000"/>
                </a:solidFill>
                <a:latin typeface="微软雅黑" panose="020B0503020204020204" pitchFamily="34" charset="-122"/>
                <a:ea typeface="微软雅黑" panose="020B0503020204020204" pitchFamily="34" charset="-122"/>
              </a:rPr>
              <a:t>（</a:t>
            </a:r>
            <a:r>
              <a:rPr lang="en-US" altLang="zh-CN" sz="2000" dirty="0">
                <a:solidFill>
                  <a:srgbClr val="000000"/>
                </a:solidFill>
                <a:latin typeface="微软雅黑" panose="020B0503020204020204" pitchFamily="34" charset="-122"/>
                <a:ea typeface="微软雅黑" panose="020B0503020204020204" pitchFamily="34" charset="-122"/>
              </a:rPr>
              <a:t>2</a:t>
            </a:r>
            <a:r>
              <a:rPr lang="zh-CN" altLang="en-US" sz="2000" dirty="0">
                <a:solidFill>
                  <a:srgbClr val="000000"/>
                </a:solidFill>
                <a:latin typeface="微软雅黑" panose="020B0503020204020204" pitchFamily="34" charset="-122"/>
                <a:ea typeface="微软雅黑" panose="020B0503020204020204" pitchFamily="34" charset="-122"/>
              </a:rPr>
              <a:t>）通过对我国历史朝代人物造型的学习了解，要增强高尚的爱国情怀和民族自豪感。</a:t>
            </a:r>
          </a:p>
          <a:p>
            <a:pPr indent="457200">
              <a:lnSpc>
                <a:spcPct val="150000"/>
              </a:lnSpc>
            </a:pPr>
            <a:r>
              <a:rPr lang="zh-CN" altLang="en-US" sz="2000" dirty="0">
                <a:solidFill>
                  <a:srgbClr val="000000"/>
                </a:solidFill>
                <a:latin typeface="微软雅黑" panose="020B0503020204020204" pitchFamily="34" charset="-122"/>
                <a:ea typeface="微软雅黑" panose="020B0503020204020204" pitchFamily="34" charset="-122"/>
              </a:rPr>
              <a:t>（</a:t>
            </a:r>
            <a:r>
              <a:rPr lang="en-US" altLang="zh-CN" sz="2000" dirty="0">
                <a:solidFill>
                  <a:srgbClr val="000000"/>
                </a:solidFill>
                <a:latin typeface="微软雅黑" panose="020B0503020204020204" pitchFamily="34" charset="-122"/>
                <a:ea typeface="微软雅黑" panose="020B0503020204020204" pitchFamily="34" charset="-122"/>
              </a:rPr>
              <a:t>3</a:t>
            </a:r>
            <a:r>
              <a:rPr lang="zh-CN" altLang="en-US" sz="2000" dirty="0">
                <a:solidFill>
                  <a:srgbClr val="000000"/>
                </a:solidFill>
                <a:latin typeface="微软雅黑" panose="020B0503020204020204" pitchFamily="34" charset="-122"/>
                <a:ea typeface="微软雅黑" panose="020B0503020204020204" pitchFamily="34" charset="-122"/>
              </a:rPr>
              <a:t>）在收集素材的过程中，要养成爱岗敬业、精益求精的意识。</a:t>
            </a:r>
          </a:p>
        </p:txBody>
      </p:sp>
      <p:pic>
        <p:nvPicPr>
          <p:cNvPr id="9" name="图片 3">
            <a:extLst>
              <a:ext uri="{FF2B5EF4-FFF2-40B4-BE49-F238E27FC236}">
                <a16:creationId xmlns:a16="http://schemas.microsoft.com/office/drawing/2014/main" id="{433CD8C0-9632-D957-DFA3-3ED0A78D5231}"/>
              </a:ext>
            </a:extLst>
          </p:cNvPr>
          <p:cNvPicPr>
            <a:picLocks noChangeAspect="1"/>
          </p:cNvPicPr>
          <p:nvPr>
            <p:custDataLst>
              <p:tags r:id="rId1"/>
            </p:custDataLst>
          </p:nvPr>
        </p:nvPicPr>
        <p:blipFill>
          <a:blip r:embed="rId6">
            <a:extLst>
              <a:ext uri="{28A0092B-C50C-407E-A947-70E740481C1C}">
                <a14:useLocalDpi xmlns:a14="http://schemas.microsoft.com/office/drawing/2010/main" val="0"/>
              </a:ext>
            </a:extLst>
          </a:blip>
          <a:srcRect/>
          <a:stretch>
            <a:fillRect/>
          </a:stretch>
        </p:blipFill>
        <p:spPr bwMode="auto">
          <a:xfrm>
            <a:off x="8732838" y="2238010"/>
            <a:ext cx="4273550" cy="46199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83785228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36595E1-4EE6-65F3-35F1-548060B5FA2C}"/>
            </a:ext>
          </a:extLst>
        </p:cNvPr>
        <p:cNvGrpSpPr/>
        <p:nvPr/>
      </p:nvGrpSpPr>
      <p:grpSpPr>
        <a:xfrm>
          <a:off x="0" y="0"/>
          <a:ext cx="0" cy="0"/>
          <a:chOff x="0" y="0"/>
          <a:chExt cx="0" cy="0"/>
        </a:xfrm>
      </p:grpSpPr>
      <p:sp>
        <p:nvSpPr>
          <p:cNvPr id="7" name="矩形 6">
            <a:extLst>
              <a:ext uri="{FF2B5EF4-FFF2-40B4-BE49-F238E27FC236}">
                <a16:creationId xmlns:a16="http://schemas.microsoft.com/office/drawing/2014/main" id="{5C68710E-55A0-9C05-1854-1B4A5BC75D4C}"/>
              </a:ext>
            </a:extLst>
          </p:cNvPr>
          <p:cNvSpPr/>
          <p:nvPr/>
        </p:nvSpPr>
        <p:spPr bwMode="auto">
          <a:xfrm>
            <a:off x="760256" y="495300"/>
            <a:ext cx="10671488" cy="5860436"/>
          </a:xfrm>
          <a:prstGeom prst="rect">
            <a:avLst/>
          </a:prstGeom>
          <a:solidFill>
            <a:schemeClr val="bg1"/>
          </a:solidFill>
          <a:ln w="9525" cap="flat" cmpd="sng" algn="ctr">
            <a:noFill/>
            <a:prstDash val="solid"/>
            <a:round/>
            <a:headEnd type="none" w="med" len="med"/>
            <a:tailEnd type="none" w="med" len="med"/>
          </a:ln>
          <a:effectLst>
            <a:innerShdw blurRad="114300">
              <a:prstClr val="black"/>
            </a:innerShdw>
          </a:effectLst>
        </p:spPr>
        <p:txBody>
          <a:bodyPr/>
          <a:lstStyle/>
          <a:p>
            <a:pPr defTabSz="912495">
              <a:buFont typeface="Arial" panose="020B0604020202020204" pitchFamily="34" charset="0"/>
              <a:buNone/>
              <a:defRPr/>
            </a:pPr>
            <a:endParaRPr lang="zh-CN" altLang="en-US"/>
          </a:p>
        </p:txBody>
      </p:sp>
      <p:pic>
        <p:nvPicPr>
          <p:cNvPr id="2" name="图片 66">
            <a:extLst>
              <a:ext uri="{FF2B5EF4-FFF2-40B4-BE49-F238E27FC236}">
                <a16:creationId xmlns:a16="http://schemas.microsoft.com/office/drawing/2014/main" id="{595B7D88-9864-9BA9-F3C0-061139BE7AB1}"/>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83" y="-275426"/>
            <a:ext cx="1420998" cy="15361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3" name="直接连接符 67">
            <a:extLst>
              <a:ext uri="{FF2B5EF4-FFF2-40B4-BE49-F238E27FC236}">
                <a16:creationId xmlns:a16="http://schemas.microsoft.com/office/drawing/2014/main" id="{140BF392-6F05-3844-B3BB-319FE7023883}"/>
              </a:ext>
            </a:extLst>
          </p:cNvPr>
          <p:cNvCxnSpPr>
            <a:cxnSpLocks noChangeShapeType="1"/>
          </p:cNvCxnSpPr>
          <p:nvPr/>
        </p:nvCxnSpPr>
        <p:spPr bwMode="auto">
          <a:xfrm>
            <a:off x="0" y="1230294"/>
            <a:ext cx="11123613" cy="0"/>
          </a:xfrm>
          <a:prstGeom prst="line">
            <a:avLst/>
          </a:prstGeom>
          <a:noFill/>
          <a:ln w="9525" algn="ctr">
            <a:solidFill>
              <a:srgbClr val="3E6A81"/>
            </a:solidFill>
            <a:round/>
          </a:ln>
        </p:spPr>
      </p:cxnSp>
      <p:sp>
        <p:nvSpPr>
          <p:cNvPr id="4" name="矩形 68">
            <a:extLst>
              <a:ext uri="{FF2B5EF4-FFF2-40B4-BE49-F238E27FC236}">
                <a16:creationId xmlns:a16="http://schemas.microsoft.com/office/drawing/2014/main" id="{175350DC-6733-FC1B-8AE6-98B4DA6A3F18}"/>
              </a:ext>
            </a:extLst>
          </p:cNvPr>
          <p:cNvSpPr>
            <a:spLocks noChangeArrowheads="1"/>
          </p:cNvSpPr>
          <p:nvPr/>
        </p:nvSpPr>
        <p:spPr bwMode="auto">
          <a:xfrm>
            <a:off x="1709368" y="410142"/>
            <a:ext cx="9704703" cy="632651"/>
          </a:xfrm>
          <a:prstGeom prst="rect">
            <a:avLst/>
          </a:prstGeom>
          <a:solidFill>
            <a:srgbClr val="3E6A81"/>
          </a:solidFill>
          <a:ln w="9525" algn="ctr">
            <a:solidFill>
              <a:schemeClr val="bg1"/>
            </a:solidFill>
            <a:round/>
          </a:ln>
        </p:spPr>
        <p:txBody>
          <a:bodyPr/>
          <a:lstStyle>
            <a:lvl1pPr defTabSz="911225">
              <a:defRPr>
                <a:solidFill>
                  <a:schemeClr val="tx1"/>
                </a:solidFill>
                <a:latin typeface="Calibri" panose="020F0502020204030204" pitchFamily="34" charset="0"/>
                <a:ea typeface="宋体" panose="02010600030101010101" pitchFamily="2" charset="-122"/>
              </a:defRPr>
            </a:lvl1pPr>
            <a:lvl2pPr defTabSz="911225">
              <a:defRPr>
                <a:solidFill>
                  <a:schemeClr val="tx1"/>
                </a:solidFill>
                <a:latin typeface="Calibri" panose="020F0502020204030204" pitchFamily="34" charset="0"/>
                <a:ea typeface="宋体" panose="02010600030101010101" pitchFamily="2" charset="-122"/>
              </a:defRPr>
            </a:lvl2pPr>
            <a:lvl3pPr defTabSz="911225">
              <a:defRPr>
                <a:solidFill>
                  <a:schemeClr val="tx1"/>
                </a:solidFill>
                <a:latin typeface="Calibri" panose="020F0502020204030204" pitchFamily="34" charset="0"/>
                <a:ea typeface="宋体" panose="02010600030101010101" pitchFamily="2" charset="-122"/>
              </a:defRPr>
            </a:lvl3pPr>
            <a:lvl4pPr defTabSz="911225">
              <a:defRPr>
                <a:solidFill>
                  <a:schemeClr val="tx1"/>
                </a:solidFill>
                <a:latin typeface="Calibri" panose="020F0502020204030204" pitchFamily="34" charset="0"/>
                <a:ea typeface="宋体" panose="02010600030101010101" pitchFamily="2" charset="-122"/>
              </a:defRPr>
            </a:lvl4pPr>
            <a:lvl5pPr defTabSz="911225">
              <a:defRPr>
                <a:solidFill>
                  <a:schemeClr val="tx1"/>
                </a:solidFill>
                <a:latin typeface="Calibri" panose="020F0502020204030204" pitchFamily="34" charset="0"/>
                <a:ea typeface="宋体" panose="02010600030101010101" pitchFamily="2" charset="-122"/>
              </a:defRPr>
            </a:lvl5pPr>
            <a:lvl6pPr marL="22847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7419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1991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6563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buFont typeface="Arial" panose="020B0604020202020204" pitchFamily="34" charset="0"/>
              <a:buNone/>
            </a:pPr>
            <a:endParaRPr lang="zh-CN" altLang="en-US"/>
          </a:p>
        </p:txBody>
      </p:sp>
      <p:sp>
        <p:nvSpPr>
          <p:cNvPr id="5" name="文本框 2">
            <a:extLst>
              <a:ext uri="{FF2B5EF4-FFF2-40B4-BE49-F238E27FC236}">
                <a16:creationId xmlns:a16="http://schemas.microsoft.com/office/drawing/2014/main" id="{034069A8-4F52-E673-0EEB-4AE4B2D285DA}"/>
              </a:ext>
            </a:extLst>
          </p:cNvPr>
          <p:cNvSpPr txBox="1">
            <a:spLocks noChangeArrowheads="1"/>
          </p:cNvSpPr>
          <p:nvPr/>
        </p:nvSpPr>
        <p:spPr bwMode="auto">
          <a:xfrm>
            <a:off x="1801494" y="492760"/>
            <a:ext cx="698042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2800" b="1" dirty="0">
                <a:solidFill>
                  <a:srgbClr val="FFFFFF"/>
                </a:solidFill>
                <a:latin typeface="微软雅黑" panose="020B0503020204020204" pitchFamily="34" charset="-122"/>
                <a:ea typeface="微软雅黑" panose="020B0503020204020204" pitchFamily="34" charset="-122"/>
                <a:sym typeface="+mn-ea"/>
              </a:rPr>
              <a:t>任务</a:t>
            </a:r>
            <a:r>
              <a:rPr lang="en-US" altLang="zh-CN" sz="2800" b="1" dirty="0">
                <a:solidFill>
                  <a:srgbClr val="FFFFFF"/>
                </a:solidFill>
                <a:latin typeface="微软雅黑" panose="020B0503020204020204" pitchFamily="34" charset="-122"/>
                <a:ea typeface="微软雅黑" panose="020B0503020204020204" pitchFamily="34" charset="-122"/>
                <a:sym typeface="+mn-ea"/>
              </a:rPr>
              <a:t>2.2.1</a:t>
            </a:r>
            <a:r>
              <a:rPr lang="zh-CN" altLang="en-US" sz="2800" b="1" dirty="0">
                <a:solidFill>
                  <a:srgbClr val="FFFFFF"/>
                </a:solidFill>
                <a:latin typeface="微软雅黑" panose="020B0503020204020204" pitchFamily="34" charset="-122"/>
                <a:ea typeface="微软雅黑" panose="020B0503020204020204" pitchFamily="34" charset="-122"/>
                <a:sym typeface="+mn-ea"/>
              </a:rPr>
              <a:t>　中国古代典型人物形象分析</a:t>
            </a:r>
          </a:p>
        </p:txBody>
      </p:sp>
      <p:pic>
        <p:nvPicPr>
          <p:cNvPr id="6" name="图片 72">
            <a:extLst>
              <a:ext uri="{FF2B5EF4-FFF2-40B4-BE49-F238E27FC236}">
                <a16:creationId xmlns:a16="http://schemas.microsoft.com/office/drawing/2014/main" id="{87D098C2-264F-E5B7-1933-5CA3377A21A0}"/>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flipH="1">
            <a:off x="1064802" y="13888"/>
            <a:ext cx="925198" cy="9908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文本框 12">
            <a:extLst>
              <a:ext uri="{FF2B5EF4-FFF2-40B4-BE49-F238E27FC236}">
                <a16:creationId xmlns:a16="http://schemas.microsoft.com/office/drawing/2014/main" id="{F50D6548-E310-77CA-7C15-DDCDB98CD5BC}"/>
              </a:ext>
            </a:extLst>
          </p:cNvPr>
          <p:cNvSpPr txBox="1"/>
          <p:nvPr/>
        </p:nvSpPr>
        <p:spPr>
          <a:xfrm>
            <a:off x="908828" y="4636333"/>
            <a:ext cx="7746714" cy="369332"/>
          </a:xfrm>
          <a:prstGeom prst="rect">
            <a:avLst/>
          </a:prstGeom>
          <a:noFill/>
        </p:spPr>
        <p:txBody>
          <a:bodyPr wrap="square" rtlCol="0">
            <a:spAutoFit/>
          </a:bodyPr>
          <a:lstStyle/>
          <a:p>
            <a:r>
              <a:rPr lang="zh-CN" altLang="en-US" dirty="0">
                <a:latin typeface="黑体" panose="02010609060101010101" pitchFamily="49" charset="-122"/>
                <a:ea typeface="黑体" panose="02010609060101010101" pitchFamily="49" charset="-122"/>
              </a:rPr>
              <a:t>　</a:t>
            </a:r>
          </a:p>
        </p:txBody>
      </p:sp>
      <p:sp>
        <p:nvSpPr>
          <p:cNvPr id="8" name="文本框 7">
            <a:extLst>
              <a:ext uri="{FF2B5EF4-FFF2-40B4-BE49-F238E27FC236}">
                <a16:creationId xmlns:a16="http://schemas.microsoft.com/office/drawing/2014/main" id="{AFA1960E-1691-E1C1-E4CD-807C3AE9C0DC}"/>
              </a:ext>
            </a:extLst>
          </p:cNvPr>
          <p:cNvSpPr txBox="1"/>
          <p:nvPr/>
        </p:nvSpPr>
        <p:spPr>
          <a:xfrm>
            <a:off x="908828" y="1268394"/>
            <a:ext cx="10309449" cy="3269613"/>
          </a:xfrm>
          <a:prstGeom prst="rect">
            <a:avLst/>
          </a:prstGeom>
          <a:noFill/>
        </p:spPr>
        <p:txBody>
          <a:bodyPr wrap="square" rtlCol="0">
            <a:spAutoFit/>
          </a:bodyPr>
          <a:lstStyle/>
          <a:p>
            <a:pPr indent="457200">
              <a:lnSpc>
                <a:spcPct val="150000"/>
              </a:lnSpc>
            </a:pPr>
            <a:r>
              <a:rPr lang="en-US" altLang="zh-CN" sz="2000" b="1" dirty="0">
                <a:solidFill>
                  <a:srgbClr val="000000"/>
                </a:solidFill>
                <a:latin typeface="微软雅黑" panose="020B0503020204020204" pitchFamily="34" charset="-122"/>
                <a:ea typeface="微软雅黑" panose="020B0503020204020204" pitchFamily="34" charset="-122"/>
              </a:rPr>
              <a:t>2.2.1.6</a:t>
            </a:r>
            <a:r>
              <a:rPr lang="zh-CN" altLang="en-US" sz="2000" b="1" dirty="0">
                <a:solidFill>
                  <a:srgbClr val="000000"/>
                </a:solidFill>
                <a:latin typeface="微软雅黑" panose="020B0503020204020204" pitchFamily="34" charset="-122"/>
                <a:ea typeface="微软雅黑" panose="020B0503020204020204" pitchFamily="34" charset="-122"/>
              </a:rPr>
              <a:t>　任务实施</a:t>
            </a:r>
          </a:p>
          <a:p>
            <a:pPr indent="457200">
              <a:lnSpc>
                <a:spcPct val="150000"/>
              </a:lnSpc>
            </a:pPr>
            <a:r>
              <a:rPr lang="en-US" altLang="zh-CN" sz="2000" b="1" dirty="0">
                <a:solidFill>
                  <a:srgbClr val="000000"/>
                </a:solidFill>
                <a:latin typeface="微软雅黑" panose="020B0503020204020204" pitchFamily="34" charset="-122"/>
                <a:ea typeface="微软雅黑" panose="020B0503020204020204" pitchFamily="34" charset="-122"/>
              </a:rPr>
              <a:t>2.2.1.6.1</a:t>
            </a:r>
            <a:r>
              <a:rPr lang="zh-CN" altLang="en-US" sz="2000" b="1" dirty="0">
                <a:solidFill>
                  <a:srgbClr val="000000"/>
                </a:solidFill>
                <a:latin typeface="微软雅黑" panose="020B0503020204020204" pitchFamily="34" charset="-122"/>
                <a:ea typeface="微软雅黑" panose="020B0503020204020204" pitchFamily="34" charset="-122"/>
              </a:rPr>
              <a:t>　任务分配</a:t>
            </a:r>
          </a:p>
          <a:p>
            <a:pPr indent="457200">
              <a:lnSpc>
                <a:spcPct val="150000"/>
              </a:lnSpc>
            </a:pPr>
            <a:r>
              <a:rPr lang="en-US" altLang="zh-CN" sz="2000" b="1" dirty="0">
                <a:solidFill>
                  <a:srgbClr val="000000"/>
                </a:solidFill>
                <a:latin typeface="微软雅黑" panose="020B0503020204020204" pitchFamily="34" charset="-122"/>
                <a:ea typeface="微软雅黑" panose="020B0503020204020204" pitchFamily="34" charset="-122"/>
              </a:rPr>
              <a:t>2.2.1.6.2</a:t>
            </a:r>
            <a:r>
              <a:rPr lang="zh-CN" altLang="en-US" sz="2000" b="1" dirty="0">
                <a:solidFill>
                  <a:srgbClr val="000000"/>
                </a:solidFill>
                <a:latin typeface="微软雅黑" panose="020B0503020204020204" pitchFamily="34" charset="-122"/>
                <a:ea typeface="微软雅黑" panose="020B0503020204020204" pitchFamily="34" charset="-122"/>
              </a:rPr>
              <a:t>　自主探学</a:t>
            </a:r>
            <a:endParaRPr lang="en-US" altLang="zh-CN" sz="2000" b="1" dirty="0">
              <a:solidFill>
                <a:srgbClr val="000000"/>
              </a:solidFill>
              <a:latin typeface="微软雅黑" panose="020B0503020204020204" pitchFamily="34" charset="-122"/>
              <a:ea typeface="微软雅黑" panose="020B0503020204020204" pitchFamily="34" charset="-122"/>
            </a:endParaRPr>
          </a:p>
          <a:p>
            <a:pPr indent="457200">
              <a:lnSpc>
                <a:spcPct val="150000"/>
              </a:lnSpc>
            </a:pPr>
            <a:r>
              <a:rPr lang="zh-CN" altLang="en-US" sz="2000" dirty="0">
                <a:solidFill>
                  <a:srgbClr val="FF0000"/>
                </a:solidFill>
                <a:latin typeface="微软雅黑" panose="020B0503020204020204" pitchFamily="34" charset="-122"/>
                <a:ea typeface="微软雅黑" panose="020B0503020204020204" pitchFamily="34" charset="-122"/>
              </a:rPr>
              <a:t>自主探学</a:t>
            </a:r>
            <a:r>
              <a:rPr lang="en-US" altLang="zh-CN" sz="2000" dirty="0">
                <a:solidFill>
                  <a:srgbClr val="FF0000"/>
                </a:solidFill>
                <a:latin typeface="微软雅黑" panose="020B0503020204020204" pitchFamily="34" charset="-122"/>
                <a:ea typeface="微软雅黑" panose="020B0503020204020204" pitchFamily="34" charset="-122"/>
              </a:rPr>
              <a:t>1</a:t>
            </a:r>
          </a:p>
          <a:p>
            <a:pPr indent="457200">
              <a:lnSpc>
                <a:spcPct val="150000"/>
              </a:lnSpc>
            </a:pPr>
            <a:r>
              <a:rPr lang="zh-CN" altLang="en-US" sz="2000" dirty="0">
                <a:solidFill>
                  <a:srgbClr val="000000"/>
                </a:solidFill>
                <a:latin typeface="微软雅黑" panose="020B0503020204020204" pitchFamily="34" charset="-122"/>
                <a:ea typeface="微软雅黑" panose="020B0503020204020204" pitchFamily="34" charset="-122"/>
              </a:rPr>
              <a:t>引导问题</a:t>
            </a:r>
            <a:r>
              <a:rPr lang="en-US" altLang="zh-CN" sz="2000" dirty="0">
                <a:solidFill>
                  <a:srgbClr val="000000"/>
                </a:solidFill>
                <a:latin typeface="微软雅黑" panose="020B0503020204020204" pitchFamily="34" charset="-122"/>
                <a:ea typeface="微软雅黑" panose="020B0503020204020204" pitchFamily="34" charset="-122"/>
              </a:rPr>
              <a:t>1</a:t>
            </a:r>
            <a:r>
              <a:rPr lang="zh-CN" altLang="en-US" sz="2000" dirty="0">
                <a:solidFill>
                  <a:srgbClr val="000000"/>
                </a:solidFill>
                <a:latin typeface="微软雅黑" panose="020B0503020204020204" pitchFamily="34" charset="-122"/>
                <a:ea typeface="微软雅黑" panose="020B0503020204020204" pitchFamily="34" charset="-122"/>
              </a:rPr>
              <a:t>：通过参观“古今发艺博物馆”，学习馆藏资料和查阅相关资料，整理先秦时期的人物特征。</a:t>
            </a:r>
          </a:p>
          <a:p>
            <a:pPr indent="457200">
              <a:lnSpc>
                <a:spcPct val="150000"/>
              </a:lnSpc>
            </a:pPr>
            <a:r>
              <a:rPr lang="zh-CN" altLang="en-US" sz="2000" dirty="0">
                <a:solidFill>
                  <a:srgbClr val="000000"/>
                </a:solidFill>
                <a:latin typeface="微软雅黑" panose="020B0503020204020204" pitchFamily="34" charset="-122"/>
                <a:ea typeface="微软雅黑" panose="020B0503020204020204" pitchFamily="34" charset="-122"/>
              </a:rPr>
              <a:t>引导问题</a:t>
            </a:r>
            <a:r>
              <a:rPr lang="en-US" altLang="zh-CN" sz="2000" dirty="0">
                <a:solidFill>
                  <a:srgbClr val="000000"/>
                </a:solidFill>
                <a:latin typeface="微软雅黑" panose="020B0503020204020204" pitchFamily="34" charset="-122"/>
                <a:ea typeface="微软雅黑" panose="020B0503020204020204" pitchFamily="34" charset="-122"/>
              </a:rPr>
              <a:t>2</a:t>
            </a:r>
            <a:r>
              <a:rPr lang="zh-CN" altLang="en-US" sz="2000" dirty="0">
                <a:solidFill>
                  <a:srgbClr val="000000"/>
                </a:solidFill>
                <a:latin typeface="微软雅黑" panose="020B0503020204020204" pitchFamily="34" charset="-122"/>
                <a:ea typeface="微软雅黑" panose="020B0503020204020204" pitchFamily="34" charset="-122"/>
              </a:rPr>
              <a:t>：思考先秦时期人物与现代人形象的差异与原因。</a:t>
            </a:r>
          </a:p>
        </p:txBody>
      </p:sp>
    </p:spTree>
    <p:extLst>
      <p:ext uri="{BB962C8B-B14F-4D97-AF65-F5344CB8AC3E}">
        <p14:creationId xmlns:p14="http://schemas.microsoft.com/office/powerpoint/2010/main" val="953278310"/>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3577665-7BB0-6D1C-58CB-9A62AB5AE711}"/>
            </a:ext>
          </a:extLst>
        </p:cNvPr>
        <p:cNvGrpSpPr/>
        <p:nvPr/>
      </p:nvGrpSpPr>
      <p:grpSpPr>
        <a:xfrm>
          <a:off x="0" y="0"/>
          <a:ext cx="0" cy="0"/>
          <a:chOff x="0" y="0"/>
          <a:chExt cx="0" cy="0"/>
        </a:xfrm>
      </p:grpSpPr>
      <p:sp>
        <p:nvSpPr>
          <p:cNvPr id="7" name="矩形 6">
            <a:extLst>
              <a:ext uri="{FF2B5EF4-FFF2-40B4-BE49-F238E27FC236}">
                <a16:creationId xmlns:a16="http://schemas.microsoft.com/office/drawing/2014/main" id="{107AD30D-8676-A5C4-A4C0-72F0167A6CFF}"/>
              </a:ext>
            </a:extLst>
          </p:cNvPr>
          <p:cNvSpPr/>
          <p:nvPr/>
        </p:nvSpPr>
        <p:spPr bwMode="auto">
          <a:xfrm>
            <a:off x="760256" y="495300"/>
            <a:ext cx="10671488" cy="5860436"/>
          </a:xfrm>
          <a:prstGeom prst="rect">
            <a:avLst/>
          </a:prstGeom>
          <a:solidFill>
            <a:schemeClr val="bg1"/>
          </a:solidFill>
          <a:ln w="9525" cap="flat" cmpd="sng" algn="ctr">
            <a:noFill/>
            <a:prstDash val="solid"/>
            <a:round/>
            <a:headEnd type="none" w="med" len="med"/>
            <a:tailEnd type="none" w="med" len="med"/>
          </a:ln>
          <a:effectLst>
            <a:innerShdw blurRad="114300">
              <a:prstClr val="black"/>
            </a:innerShdw>
          </a:effectLst>
        </p:spPr>
        <p:txBody>
          <a:bodyPr/>
          <a:lstStyle/>
          <a:p>
            <a:pPr defTabSz="912495">
              <a:buFont typeface="Arial" panose="020B0604020202020204" pitchFamily="34" charset="0"/>
              <a:buNone/>
              <a:defRPr/>
            </a:pPr>
            <a:endParaRPr lang="zh-CN" altLang="en-US"/>
          </a:p>
        </p:txBody>
      </p:sp>
      <p:pic>
        <p:nvPicPr>
          <p:cNvPr id="2" name="图片 66">
            <a:extLst>
              <a:ext uri="{FF2B5EF4-FFF2-40B4-BE49-F238E27FC236}">
                <a16:creationId xmlns:a16="http://schemas.microsoft.com/office/drawing/2014/main" id="{13ACC97B-A6E3-EE24-21CC-D9859B873EFB}"/>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83" y="-275426"/>
            <a:ext cx="1420998" cy="15361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3" name="直接连接符 67">
            <a:extLst>
              <a:ext uri="{FF2B5EF4-FFF2-40B4-BE49-F238E27FC236}">
                <a16:creationId xmlns:a16="http://schemas.microsoft.com/office/drawing/2014/main" id="{C09B4143-A130-9FE3-4F98-BBD11EA86673}"/>
              </a:ext>
            </a:extLst>
          </p:cNvPr>
          <p:cNvCxnSpPr>
            <a:cxnSpLocks noChangeShapeType="1"/>
          </p:cNvCxnSpPr>
          <p:nvPr/>
        </p:nvCxnSpPr>
        <p:spPr bwMode="auto">
          <a:xfrm>
            <a:off x="0" y="1230294"/>
            <a:ext cx="11123613" cy="0"/>
          </a:xfrm>
          <a:prstGeom prst="line">
            <a:avLst/>
          </a:prstGeom>
          <a:noFill/>
          <a:ln w="9525" algn="ctr">
            <a:solidFill>
              <a:srgbClr val="3E6A81"/>
            </a:solidFill>
            <a:round/>
          </a:ln>
        </p:spPr>
      </p:cxnSp>
      <p:sp>
        <p:nvSpPr>
          <p:cNvPr id="4" name="矩形 68">
            <a:extLst>
              <a:ext uri="{FF2B5EF4-FFF2-40B4-BE49-F238E27FC236}">
                <a16:creationId xmlns:a16="http://schemas.microsoft.com/office/drawing/2014/main" id="{FA3968A7-E6DA-F469-010F-D47CC1DB572C}"/>
              </a:ext>
            </a:extLst>
          </p:cNvPr>
          <p:cNvSpPr>
            <a:spLocks noChangeArrowheads="1"/>
          </p:cNvSpPr>
          <p:nvPr/>
        </p:nvSpPr>
        <p:spPr bwMode="auto">
          <a:xfrm>
            <a:off x="1709368" y="410142"/>
            <a:ext cx="9704703" cy="632651"/>
          </a:xfrm>
          <a:prstGeom prst="rect">
            <a:avLst/>
          </a:prstGeom>
          <a:solidFill>
            <a:srgbClr val="3E6A81"/>
          </a:solidFill>
          <a:ln w="9525" algn="ctr">
            <a:solidFill>
              <a:schemeClr val="bg1"/>
            </a:solidFill>
            <a:round/>
          </a:ln>
        </p:spPr>
        <p:txBody>
          <a:bodyPr/>
          <a:lstStyle>
            <a:lvl1pPr defTabSz="911225">
              <a:defRPr>
                <a:solidFill>
                  <a:schemeClr val="tx1"/>
                </a:solidFill>
                <a:latin typeface="Calibri" panose="020F0502020204030204" pitchFamily="34" charset="0"/>
                <a:ea typeface="宋体" panose="02010600030101010101" pitchFamily="2" charset="-122"/>
              </a:defRPr>
            </a:lvl1pPr>
            <a:lvl2pPr defTabSz="911225">
              <a:defRPr>
                <a:solidFill>
                  <a:schemeClr val="tx1"/>
                </a:solidFill>
                <a:latin typeface="Calibri" panose="020F0502020204030204" pitchFamily="34" charset="0"/>
                <a:ea typeface="宋体" panose="02010600030101010101" pitchFamily="2" charset="-122"/>
              </a:defRPr>
            </a:lvl2pPr>
            <a:lvl3pPr defTabSz="911225">
              <a:defRPr>
                <a:solidFill>
                  <a:schemeClr val="tx1"/>
                </a:solidFill>
                <a:latin typeface="Calibri" panose="020F0502020204030204" pitchFamily="34" charset="0"/>
                <a:ea typeface="宋体" panose="02010600030101010101" pitchFamily="2" charset="-122"/>
              </a:defRPr>
            </a:lvl3pPr>
            <a:lvl4pPr defTabSz="911225">
              <a:defRPr>
                <a:solidFill>
                  <a:schemeClr val="tx1"/>
                </a:solidFill>
                <a:latin typeface="Calibri" panose="020F0502020204030204" pitchFamily="34" charset="0"/>
                <a:ea typeface="宋体" panose="02010600030101010101" pitchFamily="2" charset="-122"/>
              </a:defRPr>
            </a:lvl4pPr>
            <a:lvl5pPr defTabSz="911225">
              <a:defRPr>
                <a:solidFill>
                  <a:schemeClr val="tx1"/>
                </a:solidFill>
                <a:latin typeface="Calibri" panose="020F0502020204030204" pitchFamily="34" charset="0"/>
                <a:ea typeface="宋体" panose="02010600030101010101" pitchFamily="2" charset="-122"/>
              </a:defRPr>
            </a:lvl5pPr>
            <a:lvl6pPr marL="22847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7419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1991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6563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buFont typeface="Arial" panose="020B0604020202020204" pitchFamily="34" charset="0"/>
              <a:buNone/>
            </a:pPr>
            <a:endParaRPr lang="zh-CN" altLang="en-US"/>
          </a:p>
        </p:txBody>
      </p:sp>
      <p:sp>
        <p:nvSpPr>
          <p:cNvPr id="5" name="文本框 2">
            <a:extLst>
              <a:ext uri="{FF2B5EF4-FFF2-40B4-BE49-F238E27FC236}">
                <a16:creationId xmlns:a16="http://schemas.microsoft.com/office/drawing/2014/main" id="{4351F05A-1E6C-D4BA-11AE-EC082DFC04F5}"/>
              </a:ext>
            </a:extLst>
          </p:cNvPr>
          <p:cNvSpPr txBox="1">
            <a:spLocks noChangeArrowheads="1"/>
          </p:cNvSpPr>
          <p:nvPr/>
        </p:nvSpPr>
        <p:spPr bwMode="auto">
          <a:xfrm>
            <a:off x="1801494" y="492760"/>
            <a:ext cx="698042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2800" b="1" dirty="0">
                <a:solidFill>
                  <a:srgbClr val="FFFFFF"/>
                </a:solidFill>
                <a:latin typeface="微软雅黑" panose="020B0503020204020204" pitchFamily="34" charset="-122"/>
                <a:ea typeface="微软雅黑" panose="020B0503020204020204" pitchFamily="34" charset="-122"/>
                <a:sym typeface="+mn-ea"/>
              </a:rPr>
              <a:t>任务</a:t>
            </a:r>
            <a:r>
              <a:rPr lang="en-US" altLang="zh-CN" sz="2800" b="1" dirty="0">
                <a:solidFill>
                  <a:srgbClr val="FFFFFF"/>
                </a:solidFill>
                <a:latin typeface="微软雅黑" panose="020B0503020204020204" pitchFamily="34" charset="-122"/>
                <a:ea typeface="微软雅黑" panose="020B0503020204020204" pitchFamily="34" charset="-122"/>
                <a:sym typeface="+mn-ea"/>
              </a:rPr>
              <a:t>2.2.1</a:t>
            </a:r>
            <a:r>
              <a:rPr lang="zh-CN" altLang="en-US" sz="2800" b="1" dirty="0">
                <a:solidFill>
                  <a:srgbClr val="FFFFFF"/>
                </a:solidFill>
                <a:latin typeface="微软雅黑" panose="020B0503020204020204" pitchFamily="34" charset="-122"/>
                <a:ea typeface="微软雅黑" panose="020B0503020204020204" pitchFamily="34" charset="-122"/>
                <a:sym typeface="+mn-ea"/>
              </a:rPr>
              <a:t>　中国古代典型人物形象分析</a:t>
            </a:r>
          </a:p>
        </p:txBody>
      </p:sp>
      <p:pic>
        <p:nvPicPr>
          <p:cNvPr id="6" name="图片 72">
            <a:extLst>
              <a:ext uri="{FF2B5EF4-FFF2-40B4-BE49-F238E27FC236}">
                <a16:creationId xmlns:a16="http://schemas.microsoft.com/office/drawing/2014/main" id="{216B7DEE-FCD2-B3AF-E28E-2235A5F8E27C}"/>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flipH="1">
            <a:off x="1064802" y="13888"/>
            <a:ext cx="925198" cy="9908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文本框 12">
            <a:extLst>
              <a:ext uri="{FF2B5EF4-FFF2-40B4-BE49-F238E27FC236}">
                <a16:creationId xmlns:a16="http://schemas.microsoft.com/office/drawing/2014/main" id="{1899D326-0065-E49F-C40A-805F83C2350F}"/>
              </a:ext>
            </a:extLst>
          </p:cNvPr>
          <p:cNvSpPr txBox="1"/>
          <p:nvPr/>
        </p:nvSpPr>
        <p:spPr>
          <a:xfrm>
            <a:off x="908828" y="4636333"/>
            <a:ext cx="7746714" cy="369332"/>
          </a:xfrm>
          <a:prstGeom prst="rect">
            <a:avLst/>
          </a:prstGeom>
          <a:noFill/>
        </p:spPr>
        <p:txBody>
          <a:bodyPr wrap="square" rtlCol="0">
            <a:spAutoFit/>
          </a:bodyPr>
          <a:lstStyle/>
          <a:p>
            <a:r>
              <a:rPr lang="zh-CN" altLang="en-US" dirty="0">
                <a:latin typeface="黑体" panose="02010609060101010101" pitchFamily="49" charset="-122"/>
                <a:ea typeface="黑体" panose="02010609060101010101" pitchFamily="49" charset="-122"/>
              </a:rPr>
              <a:t>　</a:t>
            </a:r>
          </a:p>
        </p:txBody>
      </p:sp>
      <p:sp>
        <p:nvSpPr>
          <p:cNvPr id="8" name="文本框 7">
            <a:extLst>
              <a:ext uri="{FF2B5EF4-FFF2-40B4-BE49-F238E27FC236}">
                <a16:creationId xmlns:a16="http://schemas.microsoft.com/office/drawing/2014/main" id="{AE49311C-6B1A-BA45-23D9-2029DDD8A6F0}"/>
              </a:ext>
            </a:extLst>
          </p:cNvPr>
          <p:cNvSpPr txBox="1"/>
          <p:nvPr/>
        </p:nvSpPr>
        <p:spPr>
          <a:xfrm>
            <a:off x="908828" y="1268394"/>
            <a:ext cx="10309449" cy="3731278"/>
          </a:xfrm>
          <a:prstGeom prst="rect">
            <a:avLst/>
          </a:prstGeom>
          <a:noFill/>
        </p:spPr>
        <p:txBody>
          <a:bodyPr wrap="square" rtlCol="0">
            <a:spAutoFit/>
          </a:bodyPr>
          <a:lstStyle/>
          <a:p>
            <a:pPr indent="457200">
              <a:lnSpc>
                <a:spcPct val="150000"/>
              </a:lnSpc>
            </a:pPr>
            <a:r>
              <a:rPr lang="zh-CN" altLang="en-US" sz="2000" dirty="0">
                <a:solidFill>
                  <a:srgbClr val="FF0000"/>
                </a:solidFill>
                <a:latin typeface="微软雅黑" panose="020B0503020204020204" pitchFamily="34" charset="-122"/>
                <a:ea typeface="微软雅黑" panose="020B0503020204020204" pitchFamily="34" charset="-122"/>
              </a:rPr>
              <a:t>自主探学</a:t>
            </a:r>
            <a:r>
              <a:rPr lang="en-US" altLang="zh-CN" sz="2000" dirty="0">
                <a:solidFill>
                  <a:srgbClr val="FF0000"/>
                </a:solidFill>
                <a:latin typeface="微软雅黑" panose="020B0503020204020204" pitchFamily="34" charset="-122"/>
                <a:ea typeface="微软雅黑" panose="020B0503020204020204" pitchFamily="34" charset="-122"/>
              </a:rPr>
              <a:t>2</a:t>
            </a:r>
          </a:p>
          <a:p>
            <a:pPr indent="457200">
              <a:lnSpc>
                <a:spcPct val="150000"/>
              </a:lnSpc>
            </a:pPr>
            <a:r>
              <a:rPr lang="zh-CN" altLang="en-US" sz="2000" dirty="0">
                <a:solidFill>
                  <a:srgbClr val="000000"/>
                </a:solidFill>
                <a:latin typeface="微软雅黑" panose="020B0503020204020204" pitchFamily="34" charset="-122"/>
                <a:ea typeface="微软雅黑" panose="020B0503020204020204" pitchFamily="34" charset="-122"/>
              </a:rPr>
              <a:t>引导问题</a:t>
            </a:r>
            <a:r>
              <a:rPr lang="en-US" altLang="zh-CN" sz="2000" dirty="0">
                <a:solidFill>
                  <a:srgbClr val="000000"/>
                </a:solidFill>
                <a:latin typeface="微软雅黑" panose="020B0503020204020204" pitchFamily="34" charset="-122"/>
                <a:ea typeface="微软雅黑" panose="020B0503020204020204" pitchFamily="34" charset="-122"/>
              </a:rPr>
              <a:t>1</a:t>
            </a:r>
            <a:r>
              <a:rPr lang="zh-CN" altLang="en-US" sz="2000" dirty="0">
                <a:solidFill>
                  <a:srgbClr val="000000"/>
                </a:solidFill>
                <a:latin typeface="微软雅黑" panose="020B0503020204020204" pitchFamily="34" charset="-122"/>
                <a:ea typeface="微软雅黑" panose="020B0503020204020204" pitchFamily="34" charset="-122"/>
              </a:rPr>
              <a:t>：通过参观访问各类相关展览或博物馆，学习馆藏资料和查阅相关资料，整理秦汉时期的人物特征。</a:t>
            </a:r>
          </a:p>
          <a:p>
            <a:pPr indent="457200">
              <a:lnSpc>
                <a:spcPct val="150000"/>
              </a:lnSpc>
            </a:pPr>
            <a:r>
              <a:rPr lang="zh-CN" altLang="en-US" sz="2000" dirty="0">
                <a:solidFill>
                  <a:srgbClr val="000000"/>
                </a:solidFill>
                <a:latin typeface="微软雅黑" panose="020B0503020204020204" pitchFamily="34" charset="-122"/>
                <a:ea typeface="微软雅黑" panose="020B0503020204020204" pitchFamily="34" charset="-122"/>
              </a:rPr>
              <a:t>引导问题</a:t>
            </a:r>
            <a:r>
              <a:rPr lang="en-US" altLang="zh-CN" sz="2000" dirty="0">
                <a:solidFill>
                  <a:srgbClr val="000000"/>
                </a:solidFill>
                <a:latin typeface="微软雅黑" panose="020B0503020204020204" pitchFamily="34" charset="-122"/>
                <a:ea typeface="微软雅黑" panose="020B0503020204020204" pitchFamily="34" charset="-122"/>
              </a:rPr>
              <a:t>2</a:t>
            </a:r>
            <a:r>
              <a:rPr lang="zh-CN" altLang="en-US" sz="2000" dirty="0">
                <a:solidFill>
                  <a:srgbClr val="000000"/>
                </a:solidFill>
                <a:latin typeface="微软雅黑" panose="020B0503020204020204" pitchFamily="34" charset="-122"/>
                <a:ea typeface="微软雅黑" panose="020B0503020204020204" pitchFamily="34" charset="-122"/>
              </a:rPr>
              <a:t>：简述秦汉时期人物与现代人在审美上的异同。</a:t>
            </a:r>
          </a:p>
          <a:p>
            <a:pPr indent="457200">
              <a:lnSpc>
                <a:spcPct val="150000"/>
              </a:lnSpc>
            </a:pPr>
            <a:r>
              <a:rPr lang="zh-CN" altLang="en-US" sz="2000" dirty="0">
                <a:solidFill>
                  <a:srgbClr val="FF0000"/>
                </a:solidFill>
                <a:latin typeface="微软雅黑" panose="020B0503020204020204" pitchFamily="34" charset="-122"/>
                <a:ea typeface="微软雅黑" panose="020B0503020204020204" pitchFamily="34" charset="-122"/>
              </a:rPr>
              <a:t>自主探学</a:t>
            </a:r>
            <a:r>
              <a:rPr lang="en-US" altLang="zh-CN" sz="2000" dirty="0">
                <a:solidFill>
                  <a:srgbClr val="FF0000"/>
                </a:solidFill>
                <a:latin typeface="微软雅黑" panose="020B0503020204020204" pitchFamily="34" charset="-122"/>
                <a:ea typeface="微软雅黑" panose="020B0503020204020204" pitchFamily="34" charset="-122"/>
              </a:rPr>
              <a:t>3</a:t>
            </a:r>
          </a:p>
          <a:p>
            <a:pPr indent="457200">
              <a:lnSpc>
                <a:spcPct val="150000"/>
              </a:lnSpc>
            </a:pPr>
            <a:r>
              <a:rPr lang="zh-CN" altLang="en-US" sz="2000" dirty="0">
                <a:solidFill>
                  <a:srgbClr val="000000"/>
                </a:solidFill>
                <a:latin typeface="微软雅黑" panose="020B0503020204020204" pitchFamily="34" charset="-122"/>
                <a:ea typeface="微软雅黑" panose="020B0503020204020204" pitchFamily="34" charset="-122"/>
              </a:rPr>
              <a:t>引导问题：选择一个自己喜欢的中国古代人物形象，分析其形象特点及形成原因。</a:t>
            </a:r>
          </a:p>
          <a:p>
            <a:pPr indent="457200">
              <a:lnSpc>
                <a:spcPct val="150000"/>
              </a:lnSpc>
            </a:pPr>
            <a:r>
              <a:rPr lang="en-US" altLang="zh-CN" sz="2000" b="1" dirty="0">
                <a:solidFill>
                  <a:srgbClr val="000000"/>
                </a:solidFill>
                <a:latin typeface="微软雅黑" panose="020B0503020204020204" pitchFamily="34" charset="-122"/>
                <a:ea typeface="微软雅黑" panose="020B0503020204020204" pitchFamily="34" charset="-122"/>
              </a:rPr>
              <a:t>2.2.1.6.3   </a:t>
            </a:r>
            <a:r>
              <a:rPr lang="zh-CN" altLang="en-US" sz="2000" b="1" dirty="0">
                <a:solidFill>
                  <a:srgbClr val="000000"/>
                </a:solidFill>
                <a:latin typeface="微软雅黑" panose="020B0503020204020204" pitchFamily="34" charset="-122"/>
                <a:ea typeface="微软雅黑" panose="020B0503020204020204" pitchFamily="34" charset="-122"/>
              </a:rPr>
              <a:t>合作研学 </a:t>
            </a:r>
          </a:p>
          <a:p>
            <a:pPr indent="457200">
              <a:lnSpc>
                <a:spcPct val="150000"/>
              </a:lnSpc>
            </a:pPr>
            <a:r>
              <a:rPr lang="en-US" altLang="zh-CN" sz="2000" b="1" dirty="0">
                <a:solidFill>
                  <a:srgbClr val="000000"/>
                </a:solidFill>
                <a:latin typeface="微软雅黑" panose="020B0503020204020204" pitchFamily="34" charset="-122"/>
                <a:ea typeface="微软雅黑" panose="020B0503020204020204" pitchFamily="34" charset="-122"/>
              </a:rPr>
              <a:t>2.2.1.6.4</a:t>
            </a:r>
            <a:r>
              <a:rPr lang="zh-CN" altLang="en-US" sz="2000" b="1" dirty="0">
                <a:solidFill>
                  <a:srgbClr val="000000"/>
                </a:solidFill>
                <a:latin typeface="微软雅黑" panose="020B0503020204020204" pitchFamily="34" charset="-122"/>
                <a:ea typeface="微软雅黑" panose="020B0503020204020204" pitchFamily="34" charset="-122"/>
              </a:rPr>
              <a:t>　展示赏学</a:t>
            </a:r>
            <a:endParaRPr lang="en-US" altLang="zh-CN" sz="2000" b="1" dirty="0">
              <a:solidFill>
                <a:srgbClr val="00000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442550306"/>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EB7BB51-4F7C-59DD-8650-BF025AC50609}"/>
            </a:ext>
          </a:extLst>
        </p:cNvPr>
        <p:cNvGrpSpPr/>
        <p:nvPr/>
      </p:nvGrpSpPr>
      <p:grpSpPr>
        <a:xfrm>
          <a:off x="0" y="0"/>
          <a:ext cx="0" cy="0"/>
          <a:chOff x="0" y="0"/>
          <a:chExt cx="0" cy="0"/>
        </a:xfrm>
      </p:grpSpPr>
      <p:sp>
        <p:nvSpPr>
          <p:cNvPr id="7" name="矩形 6">
            <a:extLst>
              <a:ext uri="{FF2B5EF4-FFF2-40B4-BE49-F238E27FC236}">
                <a16:creationId xmlns:a16="http://schemas.microsoft.com/office/drawing/2014/main" id="{FA6A5537-3F6B-B603-8655-543C22D91854}"/>
              </a:ext>
            </a:extLst>
          </p:cNvPr>
          <p:cNvSpPr/>
          <p:nvPr/>
        </p:nvSpPr>
        <p:spPr bwMode="auto">
          <a:xfrm>
            <a:off x="760256" y="495300"/>
            <a:ext cx="10671488" cy="5860436"/>
          </a:xfrm>
          <a:prstGeom prst="rect">
            <a:avLst/>
          </a:prstGeom>
          <a:solidFill>
            <a:schemeClr val="bg1"/>
          </a:solidFill>
          <a:ln w="9525" cap="flat" cmpd="sng" algn="ctr">
            <a:noFill/>
            <a:prstDash val="solid"/>
            <a:round/>
            <a:headEnd type="none" w="med" len="med"/>
            <a:tailEnd type="none" w="med" len="med"/>
          </a:ln>
          <a:effectLst>
            <a:innerShdw blurRad="114300">
              <a:prstClr val="black"/>
            </a:innerShdw>
          </a:effectLst>
        </p:spPr>
        <p:txBody>
          <a:bodyPr/>
          <a:lstStyle/>
          <a:p>
            <a:pPr defTabSz="912495">
              <a:buFont typeface="Arial" panose="020B0604020202020204" pitchFamily="34" charset="0"/>
              <a:buNone/>
              <a:defRPr/>
            </a:pPr>
            <a:endParaRPr lang="zh-CN" altLang="en-US"/>
          </a:p>
        </p:txBody>
      </p:sp>
      <p:pic>
        <p:nvPicPr>
          <p:cNvPr id="2" name="图片 66">
            <a:extLst>
              <a:ext uri="{FF2B5EF4-FFF2-40B4-BE49-F238E27FC236}">
                <a16:creationId xmlns:a16="http://schemas.microsoft.com/office/drawing/2014/main" id="{ACD8F733-9E46-956E-214E-24CA3070C4E7}"/>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583" y="-275426"/>
            <a:ext cx="1420998" cy="15361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3" name="直接连接符 67">
            <a:extLst>
              <a:ext uri="{FF2B5EF4-FFF2-40B4-BE49-F238E27FC236}">
                <a16:creationId xmlns:a16="http://schemas.microsoft.com/office/drawing/2014/main" id="{2890ABB1-1ACF-8D7A-A979-8D8515D3A52A}"/>
              </a:ext>
            </a:extLst>
          </p:cNvPr>
          <p:cNvCxnSpPr>
            <a:cxnSpLocks noChangeShapeType="1"/>
          </p:cNvCxnSpPr>
          <p:nvPr/>
        </p:nvCxnSpPr>
        <p:spPr bwMode="auto">
          <a:xfrm>
            <a:off x="0" y="1230294"/>
            <a:ext cx="11123613" cy="0"/>
          </a:xfrm>
          <a:prstGeom prst="line">
            <a:avLst/>
          </a:prstGeom>
          <a:noFill/>
          <a:ln w="9525" algn="ctr">
            <a:solidFill>
              <a:srgbClr val="3E6A81"/>
            </a:solidFill>
            <a:round/>
          </a:ln>
        </p:spPr>
      </p:cxnSp>
      <p:sp>
        <p:nvSpPr>
          <p:cNvPr id="4" name="矩形 68">
            <a:extLst>
              <a:ext uri="{FF2B5EF4-FFF2-40B4-BE49-F238E27FC236}">
                <a16:creationId xmlns:a16="http://schemas.microsoft.com/office/drawing/2014/main" id="{CF1D17AA-C6D7-CAC5-3DB8-6F8D3E1B4E24}"/>
              </a:ext>
            </a:extLst>
          </p:cNvPr>
          <p:cNvSpPr>
            <a:spLocks noChangeArrowheads="1"/>
          </p:cNvSpPr>
          <p:nvPr/>
        </p:nvSpPr>
        <p:spPr bwMode="auto">
          <a:xfrm>
            <a:off x="1709368" y="410142"/>
            <a:ext cx="9704703" cy="632651"/>
          </a:xfrm>
          <a:prstGeom prst="rect">
            <a:avLst/>
          </a:prstGeom>
          <a:solidFill>
            <a:srgbClr val="3E6A81"/>
          </a:solidFill>
          <a:ln w="9525" algn="ctr">
            <a:solidFill>
              <a:schemeClr val="bg1"/>
            </a:solidFill>
            <a:round/>
          </a:ln>
        </p:spPr>
        <p:txBody>
          <a:bodyPr/>
          <a:lstStyle>
            <a:lvl1pPr defTabSz="911225">
              <a:defRPr>
                <a:solidFill>
                  <a:schemeClr val="tx1"/>
                </a:solidFill>
                <a:latin typeface="Calibri" panose="020F0502020204030204" pitchFamily="34" charset="0"/>
                <a:ea typeface="宋体" panose="02010600030101010101" pitchFamily="2" charset="-122"/>
              </a:defRPr>
            </a:lvl1pPr>
            <a:lvl2pPr defTabSz="911225">
              <a:defRPr>
                <a:solidFill>
                  <a:schemeClr val="tx1"/>
                </a:solidFill>
                <a:latin typeface="Calibri" panose="020F0502020204030204" pitchFamily="34" charset="0"/>
                <a:ea typeface="宋体" panose="02010600030101010101" pitchFamily="2" charset="-122"/>
              </a:defRPr>
            </a:lvl2pPr>
            <a:lvl3pPr defTabSz="911225">
              <a:defRPr>
                <a:solidFill>
                  <a:schemeClr val="tx1"/>
                </a:solidFill>
                <a:latin typeface="Calibri" panose="020F0502020204030204" pitchFamily="34" charset="0"/>
                <a:ea typeface="宋体" panose="02010600030101010101" pitchFamily="2" charset="-122"/>
              </a:defRPr>
            </a:lvl3pPr>
            <a:lvl4pPr defTabSz="911225">
              <a:defRPr>
                <a:solidFill>
                  <a:schemeClr val="tx1"/>
                </a:solidFill>
                <a:latin typeface="Calibri" panose="020F0502020204030204" pitchFamily="34" charset="0"/>
                <a:ea typeface="宋体" panose="02010600030101010101" pitchFamily="2" charset="-122"/>
              </a:defRPr>
            </a:lvl4pPr>
            <a:lvl5pPr defTabSz="911225">
              <a:defRPr>
                <a:solidFill>
                  <a:schemeClr val="tx1"/>
                </a:solidFill>
                <a:latin typeface="Calibri" panose="020F0502020204030204" pitchFamily="34" charset="0"/>
                <a:ea typeface="宋体" panose="02010600030101010101" pitchFamily="2" charset="-122"/>
              </a:defRPr>
            </a:lvl5pPr>
            <a:lvl6pPr marL="22847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7419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1991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6563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buFont typeface="Arial" panose="020B0604020202020204" pitchFamily="34" charset="0"/>
              <a:buNone/>
            </a:pPr>
            <a:endParaRPr lang="zh-CN" altLang="en-US"/>
          </a:p>
        </p:txBody>
      </p:sp>
      <p:sp>
        <p:nvSpPr>
          <p:cNvPr id="5" name="文本框 2">
            <a:extLst>
              <a:ext uri="{FF2B5EF4-FFF2-40B4-BE49-F238E27FC236}">
                <a16:creationId xmlns:a16="http://schemas.microsoft.com/office/drawing/2014/main" id="{EA808B8A-AB03-078A-4E52-EDFCE4622586}"/>
              </a:ext>
            </a:extLst>
          </p:cNvPr>
          <p:cNvSpPr txBox="1">
            <a:spLocks noChangeArrowheads="1"/>
          </p:cNvSpPr>
          <p:nvPr/>
        </p:nvSpPr>
        <p:spPr bwMode="auto">
          <a:xfrm>
            <a:off x="1801494" y="492760"/>
            <a:ext cx="698042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2800" b="1" dirty="0">
                <a:solidFill>
                  <a:srgbClr val="FFFFFF"/>
                </a:solidFill>
                <a:latin typeface="微软雅黑" panose="020B0503020204020204" pitchFamily="34" charset="-122"/>
                <a:ea typeface="微软雅黑" panose="020B0503020204020204" pitchFamily="34" charset="-122"/>
                <a:sym typeface="+mn-ea"/>
              </a:rPr>
              <a:t>任务</a:t>
            </a:r>
            <a:r>
              <a:rPr lang="en-US" altLang="zh-CN" sz="2800" b="1" dirty="0">
                <a:solidFill>
                  <a:srgbClr val="FFFFFF"/>
                </a:solidFill>
                <a:latin typeface="微软雅黑" panose="020B0503020204020204" pitchFamily="34" charset="-122"/>
                <a:ea typeface="微软雅黑" panose="020B0503020204020204" pitchFamily="34" charset="-122"/>
                <a:sym typeface="+mn-ea"/>
              </a:rPr>
              <a:t>2.2.1</a:t>
            </a:r>
            <a:r>
              <a:rPr lang="zh-CN" altLang="en-US" sz="2800" b="1" dirty="0">
                <a:solidFill>
                  <a:srgbClr val="FFFFFF"/>
                </a:solidFill>
                <a:latin typeface="微软雅黑" panose="020B0503020204020204" pitchFamily="34" charset="-122"/>
                <a:ea typeface="微软雅黑" panose="020B0503020204020204" pitchFamily="34" charset="-122"/>
                <a:sym typeface="+mn-ea"/>
              </a:rPr>
              <a:t>　中国古代典型人物形象分析</a:t>
            </a:r>
          </a:p>
        </p:txBody>
      </p:sp>
      <p:pic>
        <p:nvPicPr>
          <p:cNvPr id="6" name="图片 72">
            <a:extLst>
              <a:ext uri="{FF2B5EF4-FFF2-40B4-BE49-F238E27FC236}">
                <a16:creationId xmlns:a16="http://schemas.microsoft.com/office/drawing/2014/main" id="{1C6A4B44-18D7-C271-6A5A-C0FEBE2BEDAD}"/>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flipH="1">
            <a:off x="1064802" y="13888"/>
            <a:ext cx="925198" cy="9908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文本框 12">
            <a:extLst>
              <a:ext uri="{FF2B5EF4-FFF2-40B4-BE49-F238E27FC236}">
                <a16:creationId xmlns:a16="http://schemas.microsoft.com/office/drawing/2014/main" id="{D85E173D-4D4A-D699-6660-3FA58F8ADA0A}"/>
              </a:ext>
            </a:extLst>
          </p:cNvPr>
          <p:cNvSpPr txBox="1"/>
          <p:nvPr/>
        </p:nvSpPr>
        <p:spPr>
          <a:xfrm>
            <a:off x="908828" y="4636333"/>
            <a:ext cx="7746714" cy="369332"/>
          </a:xfrm>
          <a:prstGeom prst="rect">
            <a:avLst/>
          </a:prstGeom>
          <a:noFill/>
        </p:spPr>
        <p:txBody>
          <a:bodyPr wrap="square" rtlCol="0">
            <a:spAutoFit/>
          </a:bodyPr>
          <a:lstStyle/>
          <a:p>
            <a:r>
              <a:rPr lang="zh-CN" altLang="en-US" dirty="0">
                <a:latin typeface="黑体" panose="02010609060101010101" pitchFamily="49" charset="-122"/>
                <a:ea typeface="黑体" panose="02010609060101010101" pitchFamily="49" charset="-122"/>
              </a:rPr>
              <a:t>　</a:t>
            </a:r>
          </a:p>
        </p:txBody>
      </p:sp>
      <p:sp>
        <p:nvSpPr>
          <p:cNvPr id="8" name="文本框 7">
            <a:extLst>
              <a:ext uri="{FF2B5EF4-FFF2-40B4-BE49-F238E27FC236}">
                <a16:creationId xmlns:a16="http://schemas.microsoft.com/office/drawing/2014/main" id="{5D4D9E64-9436-ECCD-D532-3B5CB7022A93}"/>
              </a:ext>
            </a:extLst>
          </p:cNvPr>
          <p:cNvSpPr txBox="1"/>
          <p:nvPr/>
        </p:nvSpPr>
        <p:spPr>
          <a:xfrm>
            <a:off x="908828" y="1268394"/>
            <a:ext cx="10309449" cy="2346283"/>
          </a:xfrm>
          <a:prstGeom prst="rect">
            <a:avLst/>
          </a:prstGeom>
          <a:noFill/>
        </p:spPr>
        <p:txBody>
          <a:bodyPr wrap="square" rtlCol="0">
            <a:spAutoFit/>
          </a:bodyPr>
          <a:lstStyle/>
          <a:p>
            <a:pPr indent="457200">
              <a:lnSpc>
                <a:spcPct val="150000"/>
              </a:lnSpc>
            </a:pPr>
            <a:r>
              <a:rPr lang="en-US" altLang="zh-CN" sz="2000" b="1" dirty="0">
                <a:solidFill>
                  <a:srgbClr val="000000"/>
                </a:solidFill>
                <a:latin typeface="微软雅黑" panose="020B0503020204020204" pitchFamily="34" charset="-122"/>
                <a:ea typeface="微软雅黑" panose="020B0503020204020204" pitchFamily="34" charset="-122"/>
              </a:rPr>
              <a:t>2.2.1.7</a:t>
            </a:r>
            <a:r>
              <a:rPr lang="zh-CN" altLang="en-US" sz="2000" b="1" dirty="0">
                <a:solidFill>
                  <a:srgbClr val="000000"/>
                </a:solidFill>
                <a:latin typeface="微软雅黑" panose="020B0503020204020204" pitchFamily="34" charset="-122"/>
                <a:ea typeface="微软雅黑" panose="020B0503020204020204" pitchFamily="34" charset="-122"/>
              </a:rPr>
              <a:t>　评价反馈</a:t>
            </a:r>
          </a:p>
          <a:p>
            <a:pPr indent="457200">
              <a:lnSpc>
                <a:spcPct val="150000"/>
              </a:lnSpc>
            </a:pPr>
            <a:r>
              <a:rPr lang="zh-CN" altLang="en-US" sz="2000" dirty="0">
                <a:solidFill>
                  <a:srgbClr val="000000"/>
                </a:solidFill>
                <a:latin typeface="微软雅黑" panose="020B0503020204020204" pitchFamily="34" charset="-122"/>
                <a:ea typeface="微软雅黑" panose="020B0503020204020204" pitchFamily="34" charset="-122"/>
              </a:rPr>
              <a:t>自我评价表</a:t>
            </a:r>
          </a:p>
          <a:p>
            <a:pPr indent="457200">
              <a:lnSpc>
                <a:spcPct val="150000"/>
              </a:lnSpc>
            </a:pPr>
            <a:r>
              <a:rPr lang="zh-CN" altLang="en-US" sz="2000" dirty="0">
                <a:solidFill>
                  <a:srgbClr val="000000"/>
                </a:solidFill>
                <a:latin typeface="微软雅黑" panose="020B0503020204020204" pitchFamily="34" charset="-122"/>
                <a:ea typeface="微软雅黑" panose="020B0503020204020204" pitchFamily="34" charset="-122"/>
              </a:rPr>
              <a:t>小组内互评验收表</a:t>
            </a:r>
          </a:p>
          <a:p>
            <a:pPr indent="457200">
              <a:lnSpc>
                <a:spcPct val="150000"/>
              </a:lnSpc>
            </a:pPr>
            <a:r>
              <a:rPr lang="zh-CN" altLang="en-US" sz="2000" dirty="0">
                <a:solidFill>
                  <a:srgbClr val="000000"/>
                </a:solidFill>
                <a:latin typeface="微软雅黑" panose="020B0503020204020204" pitchFamily="34" charset="-122"/>
                <a:ea typeface="微软雅黑" panose="020B0503020204020204" pitchFamily="34" charset="-122"/>
              </a:rPr>
              <a:t>小组间互评表</a:t>
            </a:r>
          </a:p>
          <a:p>
            <a:pPr indent="457200">
              <a:lnSpc>
                <a:spcPct val="150000"/>
              </a:lnSpc>
            </a:pPr>
            <a:r>
              <a:rPr lang="zh-CN" altLang="en-US" sz="2000" dirty="0">
                <a:solidFill>
                  <a:srgbClr val="000000"/>
                </a:solidFill>
                <a:latin typeface="微软雅黑" panose="020B0503020204020204" pitchFamily="34" charset="-122"/>
                <a:ea typeface="微软雅黑" panose="020B0503020204020204" pitchFamily="34" charset="-122"/>
              </a:rPr>
              <a:t>任务完成情况评价表</a:t>
            </a:r>
          </a:p>
        </p:txBody>
      </p:sp>
      <p:pic>
        <p:nvPicPr>
          <p:cNvPr id="9" name="图片 3">
            <a:extLst>
              <a:ext uri="{FF2B5EF4-FFF2-40B4-BE49-F238E27FC236}">
                <a16:creationId xmlns:a16="http://schemas.microsoft.com/office/drawing/2014/main" id="{FB8AD62D-7E90-6622-E4D4-D99C77019AB3}"/>
              </a:ext>
            </a:extLst>
          </p:cNvPr>
          <p:cNvPicPr>
            <a:picLocks noChangeAspect="1"/>
          </p:cNvPicPr>
          <p:nvPr>
            <p:custDataLst>
              <p:tags r:id="rId1"/>
            </p:custDataLst>
          </p:nvPr>
        </p:nvPicPr>
        <p:blipFill>
          <a:blip r:embed="rId6">
            <a:extLst>
              <a:ext uri="{28A0092B-C50C-407E-A947-70E740481C1C}">
                <a14:useLocalDpi xmlns:a14="http://schemas.microsoft.com/office/drawing/2010/main" val="0"/>
              </a:ext>
            </a:extLst>
          </a:blip>
          <a:srcRect/>
          <a:stretch>
            <a:fillRect/>
          </a:stretch>
        </p:blipFill>
        <p:spPr bwMode="auto">
          <a:xfrm>
            <a:off x="8732838" y="2238010"/>
            <a:ext cx="4273550" cy="46199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77487765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648F78B-E41E-5F3A-8787-65933F524132}"/>
            </a:ext>
          </a:extLst>
        </p:cNvPr>
        <p:cNvGrpSpPr/>
        <p:nvPr/>
      </p:nvGrpSpPr>
      <p:grpSpPr>
        <a:xfrm>
          <a:off x="0" y="0"/>
          <a:ext cx="0" cy="0"/>
          <a:chOff x="0" y="0"/>
          <a:chExt cx="0" cy="0"/>
        </a:xfrm>
      </p:grpSpPr>
      <p:sp>
        <p:nvSpPr>
          <p:cNvPr id="7" name="矩形 6">
            <a:extLst>
              <a:ext uri="{FF2B5EF4-FFF2-40B4-BE49-F238E27FC236}">
                <a16:creationId xmlns:a16="http://schemas.microsoft.com/office/drawing/2014/main" id="{5BD8B201-28C5-35DB-5C26-1B2BC08B5CFA}"/>
              </a:ext>
            </a:extLst>
          </p:cNvPr>
          <p:cNvSpPr/>
          <p:nvPr/>
        </p:nvSpPr>
        <p:spPr bwMode="auto">
          <a:xfrm>
            <a:off x="760256" y="495300"/>
            <a:ext cx="10671488" cy="5860436"/>
          </a:xfrm>
          <a:prstGeom prst="rect">
            <a:avLst/>
          </a:prstGeom>
          <a:solidFill>
            <a:schemeClr val="bg1"/>
          </a:solidFill>
          <a:ln w="9525" cap="flat" cmpd="sng" algn="ctr">
            <a:noFill/>
            <a:prstDash val="solid"/>
            <a:round/>
            <a:headEnd type="none" w="med" len="med"/>
            <a:tailEnd type="none" w="med" len="med"/>
          </a:ln>
          <a:effectLst>
            <a:innerShdw blurRad="114300">
              <a:prstClr val="black"/>
            </a:innerShdw>
          </a:effectLst>
        </p:spPr>
        <p:txBody>
          <a:bodyPr/>
          <a:lstStyle/>
          <a:p>
            <a:pPr defTabSz="912495">
              <a:buFont typeface="Arial" panose="020B0604020202020204" pitchFamily="34" charset="0"/>
              <a:buNone/>
              <a:defRPr/>
            </a:pPr>
            <a:endParaRPr lang="zh-CN" altLang="en-US"/>
          </a:p>
        </p:txBody>
      </p:sp>
      <p:pic>
        <p:nvPicPr>
          <p:cNvPr id="2" name="图片 66">
            <a:extLst>
              <a:ext uri="{FF2B5EF4-FFF2-40B4-BE49-F238E27FC236}">
                <a16:creationId xmlns:a16="http://schemas.microsoft.com/office/drawing/2014/main" id="{69B991FB-F279-FBFA-C5DC-30B79079A7A1}"/>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83" y="-275426"/>
            <a:ext cx="1420998" cy="15361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3" name="直接连接符 67">
            <a:extLst>
              <a:ext uri="{FF2B5EF4-FFF2-40B4-BE49-F238E27FC236}">
                <a16:creationId xmlns:a16="http://schemas.microsoft.com/office/drawing/2014/main" id="{95AF8743-C8AE-2246-91FE-CDD2FAA5935C}"/>
              </a:ext>
            </a:extLst>
          </p:cNvPr>
          <p:cNvCxnSpPr>
            <a:cxnSpLocks noChangeShapeType="1"/>
          </p:cNvCxnSpPr>
          <p:nvPr/>
        </p:nvCxnSpPr>
        <p:spPr bwMode="auto">
          <a:xfrm>
            <a:off x="0" y="1230294"/>
            <a:ext cx="11123613" cy="0"/>
          </a:xfrm>
          <a:prstGeom prst="line">
            <a:avLst/>
          </a:prstGeom>
          <a:noFill/>
          <a:ln w="9525" algn="ctr">
            <a:solidFill>
              <a:srgbClr val="3E6A81"/>
            </a:solidFill>
            <a:round/>
          </a:ln>
        </p:spPr>
      </p:cxnSp>
      <p:sp>
        <p:nvSpPr>
          <p:cNvPr id="4" name="矩形 68">
            <a:extLst>
              <a:ext uri="{FF2B5EF4-FFF2-40B4-BE49-F238E27FC236}">
                <a16:creationId xmlns:a16="http://schemas.microsoft.com/office/drawing/2014/main" id="{1A2F406C-2491-3309-8839-73C5430E53C3}"/>
              </a:ext>
            </a:extLst>
          </p:cNvPr>
          <p:cNvSpPr>
            <a:spLocks noChangeArrowheads="1"/>
          </p:cNvSpPr>
          <p:nvPr/>
        </p:nvSpPr>
        <p:spPr bwMode="auto">
          <a:xfrm>
            <a:off x="1709368" y="410142"/>
            <a:ext cx="9704703" cy="632651"/>
          </a:xfrm>
          <a:prstGeom prst="rect">
            <a:avLst/>
          </a:prstGeom>
          <a:solidFill>
            <a:srgbClr val="3E6A81"/>
          </a:solidFill>
          <a:ln w="9525" algn="ctr">
            <a:solidFill>
              <a:schemeClr val="bg1"/>
            </a:solidFill>
            <a:round/>
          </a:ln>
        </p:spPr>
        <p:txBody>
          <a:bodyPr/>
          <a:lstStyle>
            <a:lvl1pPr defTabSz="911225">
              <a:defRPr>
                <a:solidFill>
                  <a:schemeClr val="tx1"/>
                </a:solidFill>
                <a:latin typeface="Calibri" panose="020F0502020204030204" pitchFamily="34" charset="0"/>
                <a:ea typeface="宋体" panose="02010600030101010101" pitchFamily="2" charset="-122"/>
              </a:defRPr>
            </a:lvl1pPr>
            <a:lvl2pPr defTabSz="911225">
              <a:defRPr>
                <a:solidFill>
                  <a:schemeClr val="tx1"/>
                </a:solidFill>
                <a:latin typeface="Calibri" panose="020F0502020204030204" pitchFamily="34" charset="0"/>
                <a:ea typeface="宋体" panose="02010600030101010101" pitchFamily="2" charset="-122"/>
              </a:defRPr>
            </a:lvl2pPr>
            <a:lvl3pPr defTabSz="911225">
              <a:defRPr>
                <a:solidFill>
                  <a:schemeClr val="tx1"/>
                </a:solidFill>
                <a:latin typeface="Calibri" panose="020F0502020204030204" pitchFamily="34" charset="0"/>
                <a:ea typeface="宋体" panose="02010600030101010101" pitchFamily="2" charset="-122"/>
              </a:defRPr>
            </a:lvl3pPr>
            <a:lvl4pPr defTabSz="911225">
              <a:defRPr>
                <a:solidFill>
                  <a:schemeClr val="tx1"/>
                </a:solidFill>
                <a:latin typeface="Calibri" panose="020F0502020204030204" pitchFamily="34" charset="0"/>
                <a:ea typeface="宋体" panose="02010600030101010101" pitchFamily="2" charset="-122"/>
              </a:defRPr>
            </a:lvl4pPr>
            <a:lvl5pPr defTabSz="911225">
              <a:defRPr>
                <a:solidFill>
                  <a:schemeClr val="tx1"/>
                </a:solidFill>
                <a:latin typeface="Calibri" panose="020F0502020204030204" pitchFamily="34" charset="0"/>
                <a:ea typeface="宋体" panose="02010600030101010101" pitchFamily="2" charset="-122"/>
              </a:defRPr>
            </a:lvl5pPr>
            <a:lvl6pPr marL="22847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7419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1991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6563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buFont typeface="Arial" panose="020B0604020202020204" pitchFamily="34" charset="0"/>
              <a:buNone/>
            </a:pPr>
            <a:endParaRPr lang="zh-CN" altLang="en-US"/>
          </a:p>
        </p:txBody>
      </p:sp>
      <p:sp>
        <p:nvSpPr>
          <p:cNvPr id="5" name="文本框 2">
            <a:extLst>
              <a:ext uri="{FF2B5EF4-FFF2-40B4-BE49-F238E27FC236}">
                <a16:creationId xmlns:a16="http://schemas.microsoft.com/office/drawing/2014/main" id="{9019D7E1-0C7C-861C-B162-851FBB20EC70}"/>
              </a:ext>
            </a:extLst>
          </p:cNvPr>
          <p:cNvSpPr txBox="1">
            <a:spLocks noChangeArrowheads="1"/>
          </p:cNvSpPr>
          <p:nvPr/>
        </p:nvSpPr>
        <p:spPr bwMode="auto">
          <a:xfrm>
            <a:off x="1801494" y="492760"/>
            <a:ext cx="698042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2800" b="1" dirty="0">
                <a:solidFill>
                  <a:srgbClr val="FFFFFF"/>
                </a:solidFill>
                <a:latin typeface="微软雅黑" panose="020B0503020204020204" pitchFamily="34" charset="-122"/>
                <a:ea typeface="微软雅黑" panose="020B0503020204020204" pitchFamily="34" charset="-122"/>
                <a:sym typeface="+mn-ea"/>
              </a:rPr>
              <a:t>任务</a:t>
            </a:r>
            <a:r>
              <a:rPr lang="en-US" altLang="zh-CN" sz="2800" b="1" dirty="0">
                <a:solidFill>
                  <a:srgbClr val="FFFFFF"/>
                </a:solidFill>
                <a:latin typeface="微软雅黑" panose="020B0503020204020204" pitchFamily="34" charset="-122"/>
                <a:ea typeface="微软雅黑" panose="020B0503020204020204" pitchFamily="34" charset="-122"/>
                <a:sym typeface="+mn-ea"/>
              </a:rPr>
              <a:t>2.2.2</a:t>
            </a:r>
            <a:r>
              <a:rPr lang="zh-CN" altLang="en-US" sz="2800" b="1" dirty="0">
                <a:solidFill>
                  <a:srgbClr val="FFFFFF"/>
                </a:solidFill>
                <a:latin typeface="微软雅黑" panose="020B0503020204020204" pitchFamily="34" charset="-122"/>
                <a:ea typeface="微软雅黑" panose="020B0503020204020204" pitchFamily="34" charset="-122"/>
                <a:sym typeface="+mn-ea"/>
              </a:rPr>
              <a:t>　当代典型人物形象分析</a:t>
            </a:r>
          </a:p>
        </p:txBody>
      </p:sp>
      <p:pic>
        <p:nvPicPr>
          <p:cNvPr id="6" name="图片 72">
            <a:extLst>
              <a:ext uri="{FF2B5EF4-FFF2-40B4-BE49-F238E27FC236}">
                <a16:creationId xmlns:a16="http://schemas.microsoft.com/office/drawing/2014/main" id="{D8AA436F-E7E0-6AEE-7560-42157498C609}"/>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flipH="1">
            <a:off x="1064802" y="13888"/>
            <a:ext cx="925198" cy="9908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文本框 12">
            <a:extLst>
              <a:ext uri="{FF2B5EF4-FFF2-40B4-BE49-F238E27FC236}">
                <a16:creationId xmlns:a16="http://schemas.microsoft.com/office/drawing/2014/main" id="{907053C3-652E-C160-834B-9DFCF718B7BF}"/>
              </a:ext>
            </a:extLst>
          </p:cNvPr>
          <p:cNvSpPr txBox="1"/>
          <p:nvPr/>
        </p:nvSpPr>
        <p:spPr>
          <a:xfrm>
            <a:off x="908828" y="4636333"/>
            <a:ext cx="7746714" cy="369332"/>
          </a:xfrm>
          <a:prstGeom prst="rect">
            <a:avLst/>
          </a:prstGeom>
          <a:noFill/>
        </p:spPr>
        <p:txBody>
          <a:bodyPr wrap="square" rtlCol="0">
            <a:spAutoFit/>
          </a:bodyPr>
          <a:lstStyle/>
          <a:p>
            <a:r>
              <a:rPr lang="zh-CN" altLang="en-US" dirty="0">
                <a:latin typeface="黑体" panose="02010609060101010101" pitchFamily="49" charset="-122"/>
                <a:ea typeface="黑体" panose="02010609060101010101" pitchFamily="49" charset="-122"/>
              </a:rPr>
              <a:t>　</a:t>
            </a:r>
          </a:p>
        </p:txBody>
      </p:sp>
      <p:sp>
        <p:nvSpPr>
          <p:cNvPr id="8" name="文本框 7">
            <a:extLst>
              <a:ext uri="{FF2B5EF4-FFF2-40B4-BE49-F238E27FC236}">
                <a16:creationId xmlns:a16="http://schemas.microsoft.com/office/drawing/2014/main" id="{B0574C62-FE28-B97F-FCEA-408D7E0E53A1}"/>
              </a:ext>
            </a:extLst>
          </p:cNvPr>
          <p:cNvSpPr txBox="1"/>
          <p:nvPr/>
        </p:nvSpPr>
        <p:spPr>
          <a:xfrm>
            <a:off x="908828" y="1268394"/>
            <a:ext cx="10309449" cy="3731278"/>
          </a:xfrm>
          <a:prstGeom prst="rect">
            <a:avLst/>
          </a:prstGeom>
          <a:noFill/>
        </p:spPr>
        <p:txBody>
          <a:bodyPr wrap="square" rtlCol="0">
            <a:spAutoFit/>
          </a:bodyPr>
          <a:lstStyle/>
          <a:p>
            <a:pPr indent="457200">
              <a:lnSpc>
                <a:spcPct val="150000"/>
              </a:lnSpc>
            </a:pPr>
            <a:r>
              <a:rPr lang="en-US" altLang="zh-CN" sz="2000" b="1" dirty="0">
                <a:solidFill>
                  <a:srgbClr val="000000"/>
                </a:solidFill>
                <a:latin typeface="微软雅黑" panose="020B0503020204020204" pitchFamily="34" charset="-122"/>
                <a:ea typeface="微软雅黑" panose="020B0503020204020204" pitchFamily="34" charset="-122"/>
              </a:rPr>
              <a:t>2.2.2.1</a:t>
            </a:r>
            <a:r>
              <a:rPr lang="zh-CN" altLang="en-US" sz="2000" b="1" dirty="0">
                <a:solidFill>
                  <a:srgbClr val="000000"/>
                </a:solidFill>
                <a:latin typeface="微软雅黑" panose="020B0503020204020204" pitchFamily="34" charset="-122"/>
                <a:ea typeface="微软雅黑" panose="020B0503020204020204" pitchFamily="34" charset="-122"/>
              </a:rPr>
              <a:t>　任务描述</a:t>
            </a:r>
          </a:p>
          <a:p>
            <a:pPr indent="457200">
              <a:lnSpc>
                <a:spcPct val="150000"/>
              </a:lnSpc>
            </a:pPr>
            <a:r>
              <a:rPr lang="zh-CN" altLang="en-US" sz="2000" dirty="0">
                <a:solidFill>
                  <a:srgbClr val="000000"/>
                </a:solidFill>
                <a:latin typeface="微软雅黑" panose="020B0503020204020204" pitchFamily="34" charset="-122"/>
                <a:ea typeface="微软雅黑" panose="020B0503020204020204" pitchFamily="34" charset="-122"/>
              </a:rPr>
              <a:t>完成当代典型人物形象分析，并完成</a:t>
            </a:r>
            <a:r>
              <a:rPr lang="en-US" altLang="zh-CN" sz="2000" dirty="0">
                <a:solidFill>
                  <a:srgbClr val="000000"/>
                </a:solidFill>
                <a:latin typeface="微软雅黑" panose="020B0503020204020204" pitchFamily="34" charset="-122"/>
                <a:ea typeface="微软雅黑" panose="020B0503020204020204" pitchFamily="34" charset="-122"/>
              </a:rPr>
              <a:t>PPT</a:t>
            </a:r>
            <a:r>
              <a:rPr lang="zh-CN" altLang="en-US" sz="2000" dirty="0">
                <a:solidFill>
                  <a:srgbClr val="000000"/>
                </a:solidFill>
                <a:latin typeface="微软雅黑" panose="020B0503020204020204" pitchFamily="34" charset="-122"/>
                <a:ea typeface="微软雅黑" panose="020B0503020204020204" pitchFamily="34" charset="-122"/>
              </a:rPr>
              <a:t>制作。</a:t>
            </a:r>
          </a:p>
          <a:p>
            <a:pPr indent="457200">
              <a:lnSpc>
                <a:spcPct val="150000"/>
              </a:lnSpc>
            </a:pPr>
            <a:r>
              <a:rPr lang="en-US" altLang="zh-CN" sz="2000" b="1" dirty="0">
                <a:solidFill>
                  <a:srgbClr val="000000"/>
                </a:solidFill>
                <a:latin typeface="微软雅黑" panose="020B0503020204020204" pitchFamily="34" charset="-122"/>
                <a:ea typeface="微软雅黑" panose="020B0503020204020204" pitchFamily="34" charset="-122"/>
              </a:rPr>
              <a:t>2.2.2.2</a:t>
            </a:r>
            <a:r>
              <a:rPr lang="zh-CN" altLang="en-US" sz="2000" b="1" dirty="0">
                <a:solidFill>
                  <a:srgbClr val="000000"/>
                </a:solidFill>
                <a:latin typeface="微软雅黑" panose="020B0503020204020204" pitchFamily="34" charset="-122"/>
                <a:ea typeface="微软雅黑" panose="020B0503020204020204" pitchFamily="34" charset="-122"/>
              </a:rPr>
              <a:t>　学习目标</a:t>
            </a:r>
          </a:p>
          <a:p>
            <a:pPr indent="457200">
              <a:lnSpc>
                <a:spcPct val="150000"/>
              </a:lnSpc>
            </a:pPr>
            <a:r>
              <a:rPr lang="en-US" altLang="zh-CN" sz="2000" b="1" dirty="0">
                <a:solidFill>
                  <a:srgbClr val="000000"/>
                </a:solidFill>
                <a:latin typeface="微软雅黑" panose="020B0503020204020204" pitchFamily="34" charset="-122"/>
                <a:ea typeface="微软雅黑" panose="020B0503020204020204" pitchFamily="34" charset="-122"/>
              </a:rPr>
              <a:t>1</a:t>
            </a:r>
            <a:r>
              <a:rPr lang="zh-CN" altLang="en-US" sz="2000" b="1" dirty="0">
                <a:solidFill>
                  <a:srgbClr val="000000"/>
                </a:solidFill>
                <a:latin typeface="微软雅黑" panose="020B0503020204020204" pitchFamily="34" charset="-122"/>
                <a:ea typeface="微软雅黑" panose="020B0503020204020204" pitchFamily="34" charset="-122"/>
              </a:rPr>
              <a:t>．知识目标</a:t>
            </a:r>
            <a:r>
              <a:rPr lang="zh-CN" altLang="en-US" sz="2000" dirty="0">
                <a:solidFill>
                  <a:srgbClr val="000000"/>
                </a:solidFill>
                <a:latin typeface="微软雅黑" panose="020B0503020204020204" pitchFamily="34" charset="-122"/>
                <a:ea typeface="微软雅黑" panose="020B0503020204020204" pitchFamily="34" charset="-122"/>
              </a:rPr>
              <a:t>：掌握当代人物形象的知识概念；掌握人物形象与服饰、发型、化妆的关系特征。</a:t>
            </a:r>
          </a:p>
          <a:p>
            <a:pPr indent="457200">
              <a:lnSpc>
                <a:spcPct val="150000"/>
              </a:lnSpc>
            </a:pPr>
            <a:r>
              <a:rPr lang="en-US" altLang="zh-CN" sz="2000" b="1" dirty="0">
                <a:solidFill>
                  <a:srgbClr val="000000"/>
                </a:solidFill>
                <a:latin typeface="微软雅黑" panose="020B0503020204020204" pitchFamily="34" charset="-122"/>
                <a:ea typeface="微软雅黑" panose="020B0503020204020204" pitchFamily="34" charset="-122"/>
              </a:rPr>
              <a:t>2</a:t>
            </a:r>
            <a:r>
              <a:rPr lang="zh-CN" altLang="en-US" sz="2000" b="1" dirty="0">
                <a:solidFill>
                  <a:srgbClr val="000000"/>
                </a:solidFill>
                <a:latin typeface="微软雅黑" panose="020B0503020204020204" pitchFamily="34" charset="-122"/>
                <a:ea typeface="微软雅黑" panose="020B0503020204020204" pitchFamily="34" charset="-122"/>
              </a:rPr>
              <a:t>．能力目标：</a:t>
            </a:r>
            <a:r>
              <a:rPr lang="zh-CN" altLang="en-US" sz="2000" dirty="0">
                <a:solidFill>
                  <a:srgbClr val="000000"/>
                </a:solidFill>
                <a:latin typeface="微软雅黑" panose="020B0503020204020204" pitchFamily="34" charset="-122"/>
                <a:ea typeface="微软雅黑" panose="020B0503020204020204" pitchFamily="34" charset="-122"/>
              </a:rPr>
              <a:t>能独立整理当代人物形象素材；能独立分析当代典型人物个人形象。</a:t>
            </a:r>
          </a:p>
          <a:p>
            <a:pPr indent="457200">
              <a:lnSpc>
                <a:spcPct val="150000"/>
              </a:lnSpc>
            </a:pPr>
            <a:r>
              <a:rPr lang="en-US" altLang="zh-CN" sz="2000" b="1" dirty="0">
                <a:solidFill>
                  <a:srgbClr val="000000"/>
                </a:solidFill>
                <a:latin typeface="微软雅黑" panose="020B0503020204020204" pitchFamily="34" charset="-122"/>
                <a:ea typeface="微软雅黑" panose="020B0503020204020204" pitchFamily="34" charset="-122"/>
              </a:rPr>
              <a:t>3</a:t>
            </a:r>
            <a:r>
              <a:rPr lang="zh-CN" altLang="en-US" sz="2000" b="1" dirty="0">
                <a:solidFill>
                  <a:srgbClr val="000000"/>
                </a:solidFill>
                <a:latin typeface="微软雅黑" panose="020B0503020204020204" pitchFamily="34" charset="-122"/>
                <a:ea typeface="微软雅黑" panose="020B0503020204020204" pitchFamily="34" charset="-122"/>
              </a:rPr>
              <a:t>．素养目标：</a:t>
            </a:r>
            <a:r>
              <a:rPr lang="zh-CN" altLang="en-US" sz="2000" dirty="0">
                <a:solidFill>
                  <a:srgbClr val="000000"/>
                </a:solidFill>
                <a:latin typeface="微软雅黑" panose="020B0503020204020204" pitchFamily="34" charset="-122"/>
                <a:ea typeface="微软雅黑" panose="020B0503020204020204" pitchFamily="34" charset="-122"/>
              </a:rPr>
              <a:t>培养爱岗敬业、吃苦耐劳的精神；培养良好、健康的审美情趣；培养向当代典型人物学习的正能量精神。</a:t>
            </a:r>
            <a:endParaRPr lang="en-US" altLang="zh-CN" sz="2000" dirty="0">
              <a:solidFill>
                <a:srgbClr val="00000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53617689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3A9A994-D9D3-4D54-4F2C-3E832CBBCFDF}"/>
            </a:ext>
          </a:extLst>
        </p:cNvPr>
        <p:cNvGrpSpPr/>
        <p:nvPr/>
      </p:nvGrpSpPr>
      <p:grpSpPr>
        <a:xfrm>
          <a:off x="0" y="0"/>
          <a:ext cx="0" cy="0"/>
          <a:chOff x="0" y="0"/>
          <a:chExt cx="0" cy="0"/>
        </a:xfrm>
      </p:grpSpPr>
      <p:sp>
        <p:nvSpPr>
          <p:cNvPr id="7" name="矩形 6">
            <a:extLst>
              <a:ext uri="{FF2B5EF4-FFF2-40B4-BE49-F238E27FC236}">
                <a16:creationId xmlns:a16="http://schemas.microsoft.com/office/drawing/2014/main" id="{D9B43560-5D10-AF11-117D-540C16180B4B}"/>
              </a:ext>
            </a:extLst>
          </p:cNvPr>
          <p:cNvSpPr/>
          <p:nvPr/>
        </p:nvSpPr>
        <p:spPr bwMode="auto">
          <a:xfrm>
            <a:off x="760256" y="495300"/>
            <a:ext cx="10671488" cy="5860436"/>
          </a:xfrm>
          <a:prstGeom prst="rect">
            <a:avLst/>
          </a:prstGeom>
          <a:solidFill>
            <a:schemeClr val="bg1"/>
          </a:solidFill>
          <a:ln w="9525" cap="flat" cmpd="sng" algn="ctr">
            <a:noFill/>
            <a:prstDash val="solid"/>
            <a:round/>
            <a:headEnd type="none" w="med" len="med"/>
            <a:tailEnd type="none" w="med" len="med"/>
          </a:ln>
          <a:effectLst>
            <a:innerShdw blurRad="114300">
              <a:prstClr val="black"/>
            </a:innerShdw>
          </a:effectLst>
        </p:spPr>
        <p:txBody>
          <a:bodyPr/>
          <a:lstStyle/>
          <a:p>
            <a:pPr defTabSz="912495">
              <a:buFont typeface="Arial" panose="020B0604020202020204" pitchFamily="34" charset="0"/>
              <a:buNone/>
              <a:defRPr/>
            </a:pPr>
            <a:endParaRPr lang="zh-CN" altLang="en-US"/>
          </a:p>
        </p:txBody>
      </p:sp>
      <p:pic>
        <p:nvPicPr>
          <p:cNvPr id="2" name="图片 66">
            <a:extLst>
              <a:ext uri="{FF2B5EF4-FFF2-40B4-BE49-F238E27FC236}">
                <a16:creationId xmlns:a16="http://schemas.microsoft.com/office/drawing/2014/main" id="{AA0BFBE4-0016-79DF-20FC-9F04A9A7DD09}"/>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83" y="-275426"/>
            <a:ext cx="1420998" cy="15361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3" name="直接连接符 67">
            <a:extLst>
              <a:ext uri="{FF2B5EF4-FFF2-40B4-BE49-F238E27FC236}">
                <a16:creationId xmlns:a16="http://schemas.microsoft.com/office/drawing/2014/main" id="{6349C465-F84B-A0A5-DE7D-CD386E8737D8}"/>
              </a:ext>
            </a:extLst>
          </p:cNvPr>
          <p:cNvCxnSpPr>
            <a:cxnSpLocks noChangeShapeType="1"/>
          </p:cNvCxnSpPr>
          <p:nvPr/>
        </p:nvCxnSpPr>
        <p:spPr bwMode="auto">
          <a:xfrm>
            <a:off x="0" y="1230294"/>
            <a:ext cx="11123613" cy="0"/>
          </a:xfrm>
          <a:prstGeom prst="line">
            <a:avLst/>
          </a:prstGeom>
          <a:noFill/>
          <a:ln w="9525" algn="ctr">
            <a:solidFill>
              <a:srgbClr val="3E6A81"/>
            </a:solidFill>
            <a:round/>
          </a:ln>
        </p:spPr>
      </p:cxnSp>
      <p:sp>
        <p:nvSpPr>
          <p:cNvPr id="4" name="矩形 68">
            <a:extLst>
              <a:ext uri="{FF2B5EF4-FFF2-40B4-BE49-F238E27FC236}">
                <a16:creationId xmlns:a16="http://schemas.microsoft.com/office/drawing/2014/main" id="{A1D32309-F4C5-299B-070B-3DA9A54FB18F}"/>
              </a:ext>
            </a:extLst>
          </p:cNvPr>
          <p:cNvSpPr>
            <a:spLocks noChangeArrowheads="1"/>
          </p:cNvSpPr>
          <p:nvPr/>
        </p:nvSpPr>
        <p:spPr bwMode="auto">
          <a:xfrm>
            <a:off x="1709368" y="410142"/>
            <a:ext cx="9704703" cy="632651"/>
          </a:xfrm>
          <a:prstGeom prst="rect">
            <a:avLst/>
          </a:prstGeom>
          <a:solidFill>
            <a:srgbClr val="3E6A81"/>
          </a:solidFill>
          <a:ln w="9525" algn="ctr">
            <a:solidFill>
              <a:schemeClr val="bg1"/>
            </a:solidFill>
            <a:round/>
          </a:ln>
        </p:spPr>
        <p:txBody>
          <a:bodyPr/>
          <a:lstStyle>
            <a:lvl1pPr defTabSz="911225">
              <a:defRPr>
                <a:solidFill>
                  <a:schemeClr val="tx1"/>
                </a:solidFill>
                <a:latin typeface="Calibri" panose="020F0502020204030204" pitchFamily="34" charset="0"/>
                <a:ea typeface="宋体" panose="02010600030101010101" pitchFamily="2" charset="-122"/>
              </a:defRPr>
            </a:lvl1pPr>
            <a:lvl2pPr defTabSz="911225">
              <a:defRPr>
                <a:solidFill>
                  <a:schemeClr val="tx1"/>
                </a:solidFill>
                <a:latin typeface="Calibri" panose="020F0502020204030204" pitchFamily="34" charset="0"/>
                <a:ea typeface="宋体" panose="02010600030101010101" pitchFamily="2" charset="-122"/>
              </a:defRPr>
            </a:lvl2pPr>
            <a:lvl3pPr defTabSz="911225">
              <a:defRPr>
                <a:solidFill>
                  <a:schemeClr val="tx1"/>
                </a:solidFill>
                <a:latin typeface="Calibri" panose="020F0502020204030204" pitchFamily="34" charset="0"/>
                <a:ea typeface="宋体" panose="02010600030101010101" pitchFamily="2" charset="-122"/>
              </a:defRPr>
            </a:lvl3pPr>
            <a:lvl4pPr defTabSz="911225">
              <a:defRPr>
                <a:solidFill>
                  <a:schemeClr val="tx1"/>
                </a:solidFill>
                <a:latin typeface="Calibri" panose="020F0502020204030204" pitchFamily="34" charset="0"/>
                <a:ea typeface="宋体" panose="02010600030101010101" pitchFamily="2" charset="-122"/>
              </a:defRPr>
            </a:lvl4pPr>
            <a:lvl5pPr defTabSz="911225">
              <a:defRPr>
                <a:solidFill>
                  <a:schemeClr val="tx1"/>
                </a:solidFill>
                <a:latin typeface="Calibri" panose="020F0502020204030204" pitchFamily="34" charset="0"/>
                <a:ea typeface="宋体" panose="02010600030101010101" pitchFamily="2" charset="-122"/>
              </a:defRPr>
            </a:lvl5pPr>
            <a:lvl6pPr marL="22847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7419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1991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6563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buFont typeface="Arial" panose="020B0604020202020204" pitchFamily="34" charset="0"/>
              <a:buNone/>
            </a:pPr>
            <a:endParaRPr lang="zh-CN" altLang="en-US"/>
          </a:p>
        </p:txBody>
      </p:sp>
      <p:sp>
        <p:nvSpPr>
          <p:cNvPr id="5" name="文本框 2">
            <a:extLst>
              <a:ext uri="{FF2B5EF4-FFF2-40B4-BE49-F238E27FC236}">
                <a16:creationId xmlns:a16="http://schemas.microsoft.com/office/drawing/2014/main" id="{4D51486F-D9FD-7A0F-B9D3-13979BEC726C}"/>
              </a:ext>
            </a:extLst>
          </p:cNvPr>
          <p:cNvSpPr txBox="1">
            <a:spLocks noChangeArrowheads="1"/>
          </p:cNvSpPr>
          <p:nvPr/>
        </p:nvSpPr>
        <p:spPr bwMode="auto">
          <a:xfrm>
            <a:off x="1801494" y="492760"/>
            <a:ext cx="698042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2800" b="1" dirty="0">
                <a:solidFill>
                  <a:srgbClr val="FFFFFF"/>
                </a:solidFill>
                <a:latin typeface="微软雅黑" panose="020B0503020204020204" pitchFamily="34" charset="-122"/>
                <a:ea typeface="微软雅黑" panose="020B0503020204020204" pitchFamily="34" charset="-122"/>
                <a:sym typeface="+mn-ea"/>
              </a:rPr>
              <a:t>任务</a:t>
            </a:r>
            <a:r>
              <a:rPr lang="en-US" altLang="zh-CN" sz="2800" b="1" dirty="0">
                <a:solidFill>
                  <a:srgbClr val="FFFFFF"/>
                </a:solidFill>
                <a:latin typeface="微软雅黑" panose="020B0503020204020204" pitchFamily="34" charset="-122"/>
                <a:ea typeface="微软雅黑" panose="020B0503020204020204" pitchFamily="34" charset="-122"/>
                <a:sym typeface="+mn-ea"/>
              </a:rPr>
              <a:t>2.2.2</a:t>
            </a:r>
            <a:r>
              <a:rPr lang="zh-CN" altLang="en-US" sz="2800" b="1" dirty="0">
                <a:solidFill>
                  <a:srgbClr val="FFFFFF"/>
                </a:solidFill>
                <a:latin typeface="微软雅黑" panose="020B0503020204020204" pitchFamily="34" charset="-122"/>
                <a:ea typeface="微软雅黑" panose="020B0503020204020204" pitchFamily="34" charset="-122"/>
                <a:sym typeface="+mn-ea"/>
              </a:rPr>
              <a:t>　当代典型人物形象分析</a:t>
            </a:r>
          </a:p>
        </p:txBody>
      </p:sp>
      <p:pic>
        <p:nvPicPr>
          <p:cNvPr id="6" name="图片 72">
            <a:extLst>
              <a:ext uri="{FF2B5EF4-FFF2-40B4-BE49-F238E27FC236}">
                <a16:creationId xmlns:a16="http://schemas.microsoft.com/office/drawing/2014/main" id="{FDE3BE76-B775-A12E-EE98-9813ACCF79FD}"/>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flipH="1">
            <a:off x="1064802" y="13888"/>
            <a:ext cx="925198" cy="9908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文本框 12">
            <a:extLst>
              <a:ext uri="{FF2B5EF4-FFF2-40B4-BE49-F238E27FC236}">
                <a16:creationId xmlns:a16="http://schemas.microsoft.com/office/drawing/2014/main" id="{A8125B03-C0BE-36C7-8679-A93E19706AF2}"/>
              </a:ext>
            </a:extLst>
          </p:cNvPr>
          <p:cNvSpPr txBox="1"/>
          <p:nvPr/>
        </p:nvSpPr>
        <p:spPr>
          <a:xfrm>
            <a:off x="908828" y="4636333"/>
            <a:ext cx="7746714" cy="369332"/>
          </a:xfrm>
          <a:prstGeom prst="rect">
            <a:avLst/>
          </a:prstGeom>
          <a:noFill/>
        </p:spPr>
        <p:txBody>
          <a:bodyPr wrap="square" rtlCol="0">
            <a:spAutoFit/>
          </a:bodyPr>
          <a:lstStyle/>
          <a:p>
            <a:r>
              <a:rPr lang="zh-CN" altLang="en-US" dirty="0">
                <a:latin typeface="黑体" panose="02010609060101010101" pitchFamily="49" charset="-122"/>
                <a:ea typeface="黑体" panose="02010609060101010101" pitchFamily="49" charset="-122"/>
              </a:rPr>
              <a:t>　</a:t>
            </a:r>
          </a:p>
        </p:txBody>
      </p:sp>
      <p:sp>
        <p:nvSpPr>
          <p:cNvPr id="8" name="文本框 7">
            <a:extLst>
              <a:ext uri="{FF2B5EF4-FFF2-40B4-BE49-F238E27FC236}">
                <a16:creationId xmlns:a16="http://schemas.microsoft.com/office/drawing/2014/main" id="{237B595A-6C1D-234B-36F2-2CD6F108FEA8}"/>
              </a:ext>
            </a:extLst>
          </p:cNvPr>
          <p:cNvSpPr txBox="1"/>
          <p:nvPr/>
        </p:nvSpPr>
        <p:spPr>
          <a:xfrm>
            <a:off x="908828" y="1268394"/>
            <a:ext cx="10309449" cy="4192943"/>
          </a:xfrm>
          <a:prstGeom prst="rect">
            <a:avLst/>
          </a:prstGeom>
          <a:noFill/>
        </p:spPr>
        <p:txBody>
          <a:bodyPr wrap="square" rtlCol="0">
            <a:spAutoFit/>
          </a:bodyPr>
          <a:lstStyle/>
          <a:p>
            <a:pPr indent="457200">
              <a:lnSpc>
                <a:spcPct val="150000"/>
              </a:lnSpc>
            </a:pPr>
            <a:r>
              <a:rPr lang="en-US" altLang="zh-CN" sz="2000" b="1" dirty="0">
                <a:solidFill>
                  <a:srgbClr val="000000"/>
                </a:solidFill>
                <a:latin typeface="微软雅黑" panose="020B0503020204020204" pitchFamily="34" charset="-122"/>
                <a:ea typeface="微软雅黑" panose="020B0503020204020204" pitchFamily="34" charset="-122"/>
              </a:rPr>
              <a:t>2.2.2.3</a:t>
            </a:r>
            <a:r>
              <a:rPr lang="zh-CN" altLang="en-US" sz="2000" b="1" dirty="0">
                <a:solidFill>
                  <a:srgbClr val="000000"/>
                </a:solidFill>
                <a:latin typeface="微软雅黑" panose="020B0503020204020204" pitchFamily="34" charset="-122"/>
                <a:ea typeface="微软雅黑" panose="020B0503020204020204" pitchFamily="34" charset="-122"/>
              </a:rPr>
              <a:t>　重点难点</a:t>
            </a:r>
          </a:p>
          <a:p>
            <a:pPr indent="457200">
              <a:lnSpc>
                <a:spcPct val="150000"/>
              </a:lnSpc>
            </a:pPr>
            <a:r>
              <a:rPr lang="en-US" altLang="zh-CN" sz="2000" b="1" dirty="0">
                <a:solidFill>
                  <a:srgbClr val="000000"/>
                </a:solidFill>
                <a:latin typeface="微软雅黑" panose="020B0503020204020204" pitchFamily="34" charset="-122"/>
                <a:ea typeface="微软雅黑" panose="020B0503020204020204" pitchFamily="34" charset="-122"/>
              </a:rPr>
              <a:t>1</a:t>
            </a:r>
            <a:r>
              <a:rPr lang="zh-CN" altLang="en-US" sz="2000" b="1" dirty="0">
                <a:solidFill>
                  <a:srgbClr val="000000"/>
                </a:solidFill>
                <a:latin typeface="微软雅黑" panose="020B0503020204020204" pitchFamily="34" charset="-122"/>
                <a:ea typeface="微软雅黑" panose="020B0503020204020204" pitchFamily="34" charset="-122"/>
              </a:rPr>
              <a:t>．重点：</a:t>
            </a:r>
            <a:r>
              <a:rPr lang="zh-CN" altLang="en-US" sz="2000" dirty="0">
                <a:solidFill>
                  <a:srgbClr val="000000"/>
                </a:solidFill>
                <a:latin typeface="微软雅黑" panose="020B0503020204020204" pitchFamily="34" charset="-122"/>
                <a:ea typeface="微软雅黑" panose="020B0503020204020204" pitchFamily="34" charset="-122"/>
              </a:rPr>
              <a:t>当代典型人物分析方法和流程。</a:t>
            </a:r>
          </a:p>
          <a:p>
            <a:pPr indent="457200">
              <a:lnSpc>
                <a:spcPct val="150000"/>
              </a:lnSpc>
            </a:pPr>
            <a:r>
              <a:rPr lang="en-US" altLang="zh-CN" sz="2000" b="1" dirty="0">
                <a:solidFill>
                  <a:srgbClr val="000000"/>
                </a:solidFill>
                <a:latin typeface="微软雅黑" panose="020B0503020204020204" pitchFamily="34" charset="-122"/>
                <a:ea typeface="微软雅黑" panose="020B0503020204020204" pitchFamily="34" charset="-122"/>
              </a:rPr>
              <a:t>2</a:t>
            </a:r>
            <a:r>
              <a:rPr lang="zh-CN" altLang="en-US" sz="2000" b="1" dirty="0">
                <a:solidFill>
                  <a:srgbClr val="000000"/>
                </a:solidFill>
                <a:latin typeface="微软雅黑" panose="020B0503020204020204" pitchFamily="34" charset="-122"/>
                <a:ea typeface="微软雅黑" panose="020B0503020204020204" pitchFamily="34" charset="-122"/>
              </a:rPr>
              <a:t>．难点：</a:t>
            </a:r>
            <a:r>
              <a:rPr lang="zh-CN" altLang="en-US" sz="2000" dirty="0">
                <a:solidFill>
                  <a:srgbClr val="000000"/>
                </a:solidFill>
                <a:latin typeface="微软雅黑" panose="020B0503020204020204" pitchFamily="34" charset="-122"/>
                <a:ea typeface="微软雅黑" panose="020B0503020204020204" pitchFamily="34" charset="-122"/>
              </a:rPr>
              <a:t>不同人物形象在不同角色之间的转变和内涵。</a:t>
            </a:r>
          </a:p>
          <a:p>
            <a:pPr indent="457200">
              <a:lnSpc>
                <a:spcPct val="150000"/>
              </a:lnSpc>
            </a:pPr>
            <a:r>
              <a:rPr lang="en-US" altLang="zh-CN" sz="2000" b="1" dirty="0">
                <a:solidFill>
                  <a:srgbClr val="000000"/>
                </a:solidFill>
                <a:latin typeface="微软雅黑" panose="020B0503020204020204" pitchFamily="34" charset="-122"/>
                <a:ea typeface="微软雅黑" panose="020B0503020204020204" pitchFamily="34" charset="-122"/>
              </a:rPr>
              <a:t>2.2.2.4</a:t>
            </a:r>
            <a:r>
              <a:rPr lang="zh-CN" altLang="en-US" sz="2000" b="1" dirty="0">
                <a:solidFill>
                  <a:srgbClr val="000000"/>
                </a:solidFill>
                <a:latin typeface="微软雅黑" panose="020B0503020204020204" pitchFamily="34" charset="-122"/>
                <a:ea typeface="微软雅黑" panose="020B0503020204020204" pitchFamily="34" charset="-122"/>
              </a:rPr>
              <a:t>　相关知识链接</a:t>
            </a:r>
          </a:p>
          <a:p>
            <a:pPr indent="457200">
              <a:lnSpc>
                <a:spcPct val="150000"/>
              </a:lnSpc>
            </a:pPr>
            <a:r>
              <a:rPr lang="en-US" altLang="zh-CN" sz="2000" b="1" dirty="0">
                <a:solidFill>
                  <a:srgbClr val="000000"/>
                </a:solidFill>
                <a:latin typeface="微软雅黑" panose="020B0503020204020204" pitchFamily="34" charset="-122"/>
                <a:ea typeface="微软雅黑" panose="020B0503020204020204" pitchFamily="34" charset="-122"/>
              </a:rPr>
              <a:t>1</a:t>
            </a:r>
            <a:r>
              <a:rPr lang="zh-CN" altLang="en-US" sz="2000" b="1" dirty="0">
                <a:solidFill>
                  <a:srgbClr val="000000"/>
                </a:solidFill>
                <a:latin typeface="微软雅黑" panose="020B0503020204020204" pitchFamily="34" charset="-122"/>
                <a:ea typeface="微软雅黑" panose="020B0503020204020204" pitchFamily="34" charset="-122"/>
              </a:rPr>
              <a:t>．人物形象设计的发展</a:t>
            </a:r>
          </a:p>
          <a:p>
            <a:pPr indent="457200">
              <a:lnSpc>
                <a:spcPct val="150000"/>
              </a:lnSpc>
            </a:pPr>
            <a:r>
              <a:rPr lang="zh-CN" altLang="en-US" sz="2000" dirty="0">
                <a:solidFill>
                  <a:srgbClr val="000000"/>
                </a:solidFill>
                <a:latin typeface="微软雅黑" panose="020B0503020204020204" pitchFamily="34" charset="-122"/>
                <a:ea typeface="微软雅黑" panose="020B0503020204020204" pitchFamily="34" charset="-122"/>
              </a:rPr>
              <a:t>人物形象设计自改革开放以来，占据人们生活中的重要地位，贯穿于人们的工作、生活、学习、社交等各个环节，已成为日常生活的一部分。人物形象设计是一种</a:t>
            </a:r>
            <a:r>
              <a:rPr lang="zh-CN" altLang="en-US" sz="2000" dirty="0">
                <a:solidFill>
                  <a:srgbClr val="FF0000"/>
                </a:solidFill>
                <a:latin typeface="微软雅黑" panose="020B0503020204020204" pitchFamily="34" charset="-122"/>
                <a:ea typeface="微软雅黑" panose="020B0503020204020204" pitchFamily="34" charset="-122"/>
              </a:rPr>
              <a:t>实用性非常强</a:t>
            </a:r>
            <a:r>
              <a:rPr lang="zh-CN" altLang="en-US" sz="2000" dirty="0">
                <a:solidFill>
                  <a:srgbClr val="000000"/>
                </a:solidFill>
                <a:latin typeface="微软雅黑" panose="020B0503020204020204" pitchFamily="34" charset="-122"/>
                <a:ea typeface="微软雅黑" panose="020B0503020204020204" pitchFamily="34" charset="-122"/>
              </a:rPr>
              <a:t>的艺术形态，除可以</a:t>
            </a:r>
            <a:r>
              <a:rPr lang="zh-CN" altLang="en-US" sz="2000" dirty="0">
                <a:solidFill>
                  <a:srgbClr val="FF0000"/>
                </a:solidFill>
                <a:latin typeface="微软雅黑" panose="020B0503020204020204" pitchFamily="34" charset="-122"/>
                <a:ea typeface="微软雅黑" panose="020B0503020204020204" pitchFamily="34" charset="-122"/>
              </a:rPr>
              <a:t>传播美丽</a:t>
            </a:r>
            <a:r>
              <a:rPr lang="zh-CN" altLang="en-US" sz="2000" dirty="0">
                <a:solidFill>
                  <a:srgbClr val="000000"/>
                </a:solidFill>
                <a:latin typeface="微软雅黑" panose="020B0503020204020204" pitchFamily="34" charset="-122"/>
                <a:ea typeface="微软雅黑" panose="020B0503020204020204" pitchFamily="34" charset="-122"/>
              </a:rPr>
              <a:t>外，还能不断</a:t>
            </a:r>
            <a:r>
              <a:rPr lang="zh-CN" altLang="en-US" sz="2000" dirty="0">
                <a:solidFill>
                  <a:srgbClr val="FF0000"/>
                </a:solidFill>
                <a:latin typeface="微软雅黑" panose="020B0503020204020204" pitchFamily="34" charset="-122"/>
                <a:ea typeface="微软雅黑" panose="020B0503020204020204" pitchFamily="34" charset="-122"/>
              </a:rPr>
              <a:t>提升大众的审美情趣和欣赏品位</a:t>
            </a:r>
            <a:r>
              <a:rPr lang="zh-CN" altLang="en-US" sz="2000" dirty="0">
                <a:solidFill>
                  <a:srgbClr val="000000"/>
                </a:solidFill>
                <a:latin typeface="微软雅黑" panose="020B0503020204020204" pitchFamily="34" charset="-122"/>
                <a:ea typeface="微软雅黑" panose="020B0503020204020204" pitchFamily="34" charset="-122"/>
              </a:rPr>
              <a:t>，在创作过程中更是注重实用性，在实用和美感之间找到最佳平衡点。</a:t>
            </a:r>
          </a:p>
        </p:txBody>
      </p:sp>
    </p:spTree>
    <p:extLst>
      <p:ext uri="{BB962C8B-B14F-4D97-AF65-F5344CB8AC3E}">
        <p14:creationId xmlns:p14="http://schemas.microsoft.com/office/powerpoint/2010/main" val="276164869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17B36EC-5118-4C4D-A7EC-380BDE78B168}"/>
            </a:ext>
          </a:extLst>
        </p:cNvPr>
        <p:cNvGrpSpPr/>
        <p:nvPr/>
      </p:nvGrpSpPr>
      <p:grpSpPr>
        <a:xfrm>
          <a:off x="0" y="0"/>
          <a:ext cx="0" cy="0"/>
          <a:chOff x="0" y="0"/>
          <a:chExt cx="0" cy="0"/>
        </a:xfrm>
      </p:grpSpPr>
      <p:sp>
        <p:nvSpPr>
          <p:cNvPr id="7" name="矩形 6">
            <a:extLst>
              <a:ext uri="{FF2B5EF4-FFF2-40B4-BE49-F238E27FC236}">
                <a16:creationId xmlns:a16="http://schemas.microsoft.com/office/drawing/2014/main" id="{1AF365DA-4BD2-EB3C-6C10-5694D4E618D5}"/>
              </a:ext>
            </a:extLst>
          </p:cNvPr>
          <p:cNvSpPr/>
          <p:nvPr/>
        </p:nvSpPr>
        <p:spPr bwMode="auto">
          <a:xfrm>
            <a:off x="760256" y="495300"/>
            <a:ext cx="10671488" cy="5860436"/>
          </a:xfrm>
          <a:prstGeom prst="rect">
            <a:avLst/>
          </a:prstGeom>
          <a:solidFill>
            <a:schemeClr val="bg1"/>
          </a:solidFill>
          <a:ln w="9525" cap="flat" cmpd="sng" algn="ctr">
            <a:noFill/>
            <a:prstDash val="solid"/>
            <a:round/>
            <a:headEnd type="none" w="med" len="med"/>
            <a:tailEnd type="none" w="med" len="med"/>
          </a:ln>
          <a:effectLst>
            <a:innerShdw blurRad="114300">
              <a:prstClr val="black"/>
            </a:innerShdw>
          </a:effectLst>
        </p:spPr>
        <p:txBody>
          <a:bodyPr/>
          <a:lstStyle/>
          <a:p>
            <a:pPr defTabSz="912495">
              <a:buFont typeface="Arial" panose="020B0604020202020204" pitchFamily="34" charset="0"/>
              <a:buNone/>
              <a:defRPr/>
            </a:pPr>
            <a:endParaRPr lang="zh-CN" altLang="en-US"/>
          </a:p>
        </p:txBody>
      </p:sp>
      <p:pic>
        <p:nvPicPr>
          <p:cNvPr id="2" name="图片 66">
            <a:extLst>
              <a:ext uri="{FF2B5EF4-FFF2-40B4-BE49-F238E27FC236}">
                <a16:creationId xmlns:a16="http://schemas.microsoft.com/office/drawing/2014/main" id="{EF200138-2639-4596-3B60-63EC3B8FF6BC}"/>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83" y="-275426"/>
            <a:ext cx="1420998" cy="15361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3" name="直接连接符 67">
            <a:extLst>
              <a:ext uri="{FF2B5EF4-FFF2-40B4-BE49-F238E27FC236}">
                <a16:creationId xmlns:a16="http://schemas.microsoft.com/office/drawing/2014/main" id="{F0EEEA76-11F9-4803-DA51-565D4E86CCF4}"/>
              </a:ext>
            </a:extLst>
          </p:cNvPr>
          <p:cNvCxnSpPr>
            <a:cxnSpLocks noChangeShapeType="1"/>
          </p:cNvCxnSpPr>
          <p:nvPr/>
        </p:nvCxnSpPr>
        <p:spPr bwMode="auto">
          <a:xfrm>
            <a:off x="0" y="1230294"/>
            <a:ext cx="11123613" cy="0"/>
          </a:xfrm>
          <a:prstGeom prst="line">
            <a:avLst/>
          </a:prstGeom>
          <a:noFill/>
          <a:ln w="9525" algn="ctr">
            <a:solidFill>
              <a:srgbClr val="3E6A81"/>
            </a:solidFill>
            <a:round/>
          </a:ln>
        </p:spPr>
      </p:cxnSp>
      <p:sp>
        <p:nvSpPr>
          <p:cNvPr id="4" name="矩形 68">
            <a:extLst>
              <a:ext uri="{FF2B5EF4-FFF2-40B4-BE49-F238E27FC236}">
                <a16:creationId xmlns:a16="http://schemas.microsoft.com/office/drawing/2014/main" id="{2637A2BA-E5D3-04B4-833E-80646FADC396}"/>
              </a:ext>
            </a:extLst>
          </p:cNvPr>
          <p:cNvSpPr>
            <a:spLocks noChangeArrowheads="1"/>
          </p:cNvSpPr>
          <p:nvPr/>
        </p:nvSpPr>
        <p:spPr bwMode="auto">
          <a:xfrm>
            <a:off x="1709368" y="410142"/>
            <a:ext cx="9704703" cy="632651"/>
          </a:xfrm>
          <a:prstGeom prst="rect">
            <a:avLst/>
          </a:prstGeom>
          <a:solidFill>
            <a:srgbClr val="3E6A81"/>
          </a:solidFill>
          <a:ln w="9525" algn="ctr">
            <a:solidFill>
              <a:schemeClr val="bg1"/>
            </a:solidFill>
            <a:round/>
          </a:ln>
        </p:spPr>
        <p:txBody>
          <a:bodyPr/>
          <a:lstStyle>
            <a:lvl1pPr defTabSz="911225">
              <a:defRPr>
                <a:solidFill>
                  <a:schemeClr val="tx1"/>
                </a:solidFill>
                <a:latin typeface="Calibri" panose="020F0502020204030204" pitchFamily="34" charset="0"/>
                <a:ea typeface="宋体" panose="02010600030101010101" pitchFamily="2" charset="-122"/>
              </a:defRPr>
            </a:lvl1pPr>
            <a:lvl2pPr defTabSz="911225">
              <a:defRPr>
                <a:solidFill>
                  <a:schemeClr val="tx1"/>
                </a:solidFill>
                <a:latin typeface="Calibri" panose="020F0502020204030204" pitchFamily="34" charset="0"/>
                <a:ea typeface="宋体" panose="02010600030101010101" pitchFamily="2" charset="-122"/>
              </a:defRPr>
            </a:lvl2pPr>
            <a:lvl3pPr defTabSz="911225">
              <a:defRPr>
                <a:solidFill>
                  <a:schemeClr val="tx1"/>
                </a:solidFill>
                <a:latin typeface="Calibri" panose="020F0502020204030204" pitchFamily="34" charset="0"/>
                <a:ea typeface="宋体" panose="02010600030101010101" pitchFamily="2" charset="-122"/>
              </a:defRPr>
            </a:lvl3pPr>
            <a:lvl4pPr defTabSz="911225">
              <a:defRPr>
                <a:solidFill>
                  <a:schemeClr val="tx1"/>
                </a:solidFill>
                <a:latin typeface="Calibri" panose="020F0502020204030204" pitchFamily="34" charset="0"/>
                <a:ea typeface="宋体" panose="02010600030101010101" pitchFamily="2" charset="-122"/>
              </a:defRPr>
            </a:lvl4pPr>
            <a:lvl5pPr defTabSz="911225">
              <a:defRPr>
                <a:solidFill>
                  <a:schemeClr val="tx1"/>
                </a:solidFill>
                <a:latin typeface="Calibri" panose="020F0502020204030204" pitchFamily="34" charset="0"/>
                <a:ea typeface="宋体" panose="02010600030101010101" pitchFamily="2" charset="-122"/>
              </a:defRPr>
            </a:lvl5pPr>
            <a:lvl6pPr marL="22847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7419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1991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6563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buFont typeface="Arial" panose="020B0604020202020204" pitchFamily="34" charset="0"/>
              <a:buNone/>
            </a:pPr>
            <a:endParaRPr lang="zh-CN" altLang="en-US"/>
          </a:p>
        </p:txBody>
      </p:sp>
      <p:sp>
        <p:nvSpPr>
          <p:cNvPr id="5" name="文本框 2">
            <a:extLst>
              <a:ext uri="{FF2B5EF4-FFF2-40B4-BE49-F238E27FC236}">
                <a16:creationId xmlns:a16="http://schemas.microsoft.com/office/drawing/2014/main" id="{AE2D174C-538F-9847-8AFC-7686FDB8E8D6}"/>
              </a:ext>
            </a:extLst>
          </p:cNvPr>
          <p:cNvSpPr txBox="1">
            <a:spLocks noChangeArrowheads="1"/>
          </p:cNvSpPr>
          <p:nvPr/>
        </p:nvSpPr>
        <p:spPr bwMode="auto">
          <a:xfrm>
            <a:off x="1801494" y="492760"/>
            <a:ext cx="698042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2800" b="1" dirty="0">
                <a:solidFill>
                  <a:srgbClr val="FFFFFF"/>
                </a:solidFill>
                <a:latin typeface="微软雅黑" panose="020B0503020204020204" pitchFamily="34" charset="-122"/>
                <a:ea typeface="微软雅黑" panose="020B0503020204020204" pitchFamily="34" charset="-122"/>
                <a:sym typeface="+mn-ea"/>
              </a:rPr>
              <a:t>任务</a:t>
            </a:r>
            <a:r>
              <a:rPr lang="en-US" altLang="zh-CN" sz="2800" b="1" dirty="0">
                <a:solidFill>
                  <a:srgbClr val="FFFFFF"/>
                </a:solidFill>
                <a:latin typeface="微软雅黑" panose="020B0503020204020204" pitchFamily="34" charset="-122"/>
                <a:ea typeface="微软雅黑" panose="020B0503020204020204" pitchFamily="34" charset="-122"/>
                <a:sym typeface="+mn-ea"/>
              </a:rPr>
              <a:t>2.2.2</a:t>
            </a:r>
            <a:r>
              <a:rPr lang="zh-CN" altLang="en-US" sz="2800" b="1" dirty="0">
                <a:solidFill>
                  <a:srgbClr val="FFFFFF"/>
                </a:solidFill>
                <a:latin typeface="微软雅黑" panose="020B0503020204020204" pitchFamily="34" charset="-122"/>
                <a:ea typeface="微软雅黑" panose="020B0503020204020204" pitchFamily="34" charset="-122"/>
                <a:sym typeface="+mn-ea"/>
              </a:rPr>
              <a:t>　当代典型人物形象分析</a:t>
            </a:r>
          </a:p>
        </p:txBody>
      </p:sp>
      <p:pic>
        <p:nvPicPr>
          <p:cNvPr id="6" name="图片 72">
            <a:extLst>
              <a:ext uri="{FF2B5EF4-FFF2-40B4-BE49-F238E27FC236}">
                <a16:creationId xmlns:a16="http://schemas.microsoft.com/office/drawing/2014/main" id="{EA5983BF-9695-04E2-99E3-F3A5B7BEFC27}"/>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flipH="1">
            <a:off x="1064802" y="13888"/>
            <a:ext cx="925198" cy="9908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文本框 12">
            <a:extLst>
              <a:ext uri="{FF2B5EF4-FFF2-40B4-BE49-F238E27FC236}">
                <a16:creationId xmlns:a16="http://schemas.microsoft.com/office/drawing/2014/main" id="{9BE558C4-BAF0-D1EB-5910-656119BC15B9}"/>
              </a:ext>
            </a:extLst>
          </p:cNvPr>
          <p:cNvSpPr txBox="1"/>
          <p:nvPr/>
        </p:nvSpPr>
        <p:spPr>
          <a:xfrm>
            <a:off x="908828" y="4636333"/>
            <a:ext cx="7746714" cy="369332"/>
          </a:xfrm>
          <a:prstGeom prst="rect">
            <a:avLst/>
          </a:prstGeom>
          <a:noFill/>
        </p:spPr>
        <p:txBody>
          <a:bodyPr wrap="square" rtlCol="0">
            <a:spAutoFit/>
          </a:bodyPr>
          <a:lstStyle/>
          <a:p>
            <a:r>
              <a:rPr lang="zh-CN" altLang="en-US" dirty="0">
                <a:latin typeface="黑体" panose="02010609060101010101" pitchFamily="49" charset="-122"/>
                <a:ea typeface="黑体" panose="02010609060101010101" pitchFamily="49" charset="-122"/>
              </a:rPr>
              <a:t>　</a:t>
            </a:r>
          </a:p>
        </p:txBody>
      </p:sp>
      <p:sp>
        <p:nvSpPr>
          <p:cNvPr id="8" name="文本框 7">
            <a:extLst>
              <a:ext uri="{FF2B5EF4-FFF2-40B4-BE49-F238E27FC236}">
                <a16:creationId xmlns:a16="http://schemas.microsoft.com/office/drawing/2014/main" id="{441CCBDD-4842-1F02-99C3-A8F22287CFE4}"/>
              </a:ext>
            </a:extLst>
          </p:cNvPr>
          <p:cNvSpPr txBox="1"/>
          <p:nvPr/>
        </p:nvSpPr>
        <p:spPr>
          <a:xfrm>
            <a:off x="908828" y="1405353"/>
            <a:ext cx="10309449" cy="3269613"/>
          </a:xfrm>
          <a:prstGeom prst="rect">
            <a:avLst/>
          </a:prstGeom>
          <a:noFill/>
        </p:spPr>
        <p:txBody>
          <a:bodyPr wrap="square" rtlCol="0">
            <a:spAutoFit/>
          </a:bodyPr>
          <a:lstStyle/>
          <a:p>
            <a:pPr indent="457200">
              <a:lnSpc>
                <a:spcPct val="150000"/>
              </a:lnSpc>
            </a:pPr>
            <a:r>
              <a:rPr lang="en-US" altLang="zh-CN" sz="2000" b="1" dirty="0">
                <a:solidFill>
                  <a:srgbClr val="000000"/>
                </a:solidFill>
                <a:latin typeface="微软雅黑" panose="020B0503020204020204" pitchFamily="34" charset="-122"/>
                <a:ea typeface="微软雅黑" panose="020B0503020204020204" pitchFamily="34" charset="-122"/>
              </a:rPr>
              <a:t>2</a:t>
            </a:r>
            <a:r>
              <a:rPr lang="zh-CN" altLang="en-US" sz="2000" b="1" dirty="0">
                <a:solidFill>
                  <a:srgbClr val="000000"/>
                </a:solidFill>
                <a:latin typeface="微软雅黑" panose="020B0503020204020204" pitchFamily="34" charset="-122"/>
                <a:ea typeface="微软雅黑" panose="020B0503020204020204" pitchFamily="34" charset="-122"/>
              </a:rPr>
              <a:t>．人物形象设计的概念</a:t>
            </a:r>
          </a:p>
          <a:p>
            <a:pPr indent="457200">
              <a:lnSpc>
                <a:spcPct val="150000"/>
              </a:lnSpc>
            </a:pPr>
            <a:r>
              <a:rPr lang="zh-CN" altLang="en-US" sz="2000" dirty="0">
                <a:solidFill>
                  <a:srgbClr val="000000"/>
                </a:solidFill>
                <a:latin typeface="微软雅黑" panose="020B0503020204020204" pitchFamily="34" charset="-122"/>
                <a:ea typeface="微软雅黑" panose="020B0503020204020204" pitchFamily="34" charset="-122"/>
              </a:rPr>
              <a:t>人物形象设计源自舞台美术，后来被时装表演界人士使用，用于时装表演前为模特设计发型、化妆、服饰的整体组合，后发展成为特定消费者所做的相似性质的服务。这里所指的形象设计，又称造型设计，是针对每个人与生俱来的人体基本特征和人的面容、身材、气质及社会角色等</a:t>
            </a:r>
            <a:r>
              <a:rPr lang="zh-CN" altLang="en-US" sz="2000" dirty="0">
                <a:solidFill>
                  <a:srgbClr val="FF0000"/>
                </a:solidFill>
                <a:latin typeface="微软雅黑" panose="020B0503020204020204" pitchFamily="34" charset="-122"/>
                <a:ea typeface="微软雅黑" panose="020B0503020204020204" pitchFamily="34" charset="-122"/>
              </a:rPr>
              <a:t>各方面综合因素</a:t>
            </a:r>
            <a:r>
              <a:rPr lang="zh-CN" altLang="en-US" sz="2000" dirty="0">
                <a:solidFill>
                  <a:srgbClr val="000000"/>
                </a:solidFill>
                <a:latin typeface="微软雅黑" panose="020B0503020204020204" pitchFamily="34" charset="-122"/>
                <a:ea typeface="微软雅黑" panose="020B0503020204020204" pitchFamily="34" charset="-122"/>
              </a:rPr>
              <a:t>，通过专业判断，确定出</a:t>
            </a:r>
            <a:r>
              <a:rPr lang="zh-CN" altLang="en-US" sz="2000" dirty="0">
                <a:solidFill>
                  <a:srgbClr val="FF0000"/>
                </a:solidFill>
                <a:latin typeface="微软雅黑" panose="020B0503020204020204" pitchFamily="34" charset="-122"/>
                <a:ea typeface="微软雅黑" panose="020B0503020204020204" pitchFamily="34" charset="-122"/>
              </a:rPr>
              <a:t>最佳色彩范围与风格类型</a:t>
            </a:r>
            <a:r>
              <a:rPr lang="zh-CN" altLang="en-US" sz="2000" dirty="0">
                <a:solidFill>
                  <a:srgbClr val="000000"/>
                </a:solidFill>
                <a:latin typeface="微软雅黑" panose="020B0503020204020204" pitchFamily="34" charset="-122"/>
                <a:ea typeface="微软雅黑" panose="020B0503020204020204" pitchFamily="34" charset="-122"/>
              </a:rPr>
              <a:t>，找到最合适的服饰、发型、化妆、风格的搭配方式，并根据个人的社会角色需求、职业发展方向和场合规则要素来建立</a:t>
            </a:r>
            <a:r>
              <a:rPr lang="zh-CN" altLang="en-US" sz="2000" dirty="0">
                <a:solidFill>
                  <a:srgbClr val="FF0000"/>
                </a:solidFill>
                <a:latin typeface="微软雅黑" panose="020B0503020204020204" pitchFamily="34" charset="-122"/>
                <a:ea typeface="微软雅黑" panose="020B0503020204020204" pitchFamily="34" charset="-122"/>
              </a:rPr>
              <a:t>和谐完美的个人形象</a:t>
            </a:r>
            <a:r>
              <a:rPr lang="zh-CN" altLang="en-US" sz="2000" dirty="0">
                <a:solidFill>
                  <a:srgbClr val="000000"/>
                </a:solidFill>
                <a:latin typeface="微软雅黑" panose="020B0503020204020204" pitchFamily="34" charset="-122"/>
                <a:ea typeface="微软雅黑" panose="020B0503020204020204" pitchFamily="34" charset="-122"/>
              </a:rPr>
              <a:t>。</a:t>
            </a:r>
          </a:p>
        </p:txBody>
      </p:sp>
    </p:spTree>
    <p:extLst>
      <p:ext uri="{BB962C8B-B14F-4D97-AF65-F5344CB8AC3E}">
        <p14:creationId xmlns:p14="http://schemas.microsoft.com/office/powerpoint/2010/main" val="214622466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803E96A-2354-65B8-1B7C-31D20CD84832}"/>
            </a:ext>
          </a:extLst>
        </p:cNvPr>
        <p:cNvGrpSpPr/>
        <p:nvPr/>
      </p:nvGrpSpPr>
      <p:grpSpPr>
        <a:xfrm>
          <a:off x="0" y="0"/>
          <a:ext cx="0" cy="0"/>
          <a:chOff x="0" y="0"/>
          <a:chExt cx="0" cy="0"/>
        </a:xfrm>
      </p:grpSpPr>
      <p:sp>
        <p:nvSpPr>
          <p:cNvPr id="7" name="矩形 6">
            <a:extLst>
              <a:ext uri="{FF2B5EF4-FFF2-40B4-BE49-F238E27FC236}">
                <a16:creationId xmlns:a16="http://schemas.microsoft.com/office/drawing/2014/main" id="{C9CFEDF5-EB2D-559E-0910-4176BA869323}"/>
              </a:ext>
            </a:extLst>
          </p:cNvPr>
          <p:cNvSpPr/>
          <p:nvPr/>
        </p:nvSpPr>
        <p:spPr bwMode="auto">
          <a:xfrm>
            <a:off x="760256" y="495300"/>
            <a:ext cx="10671488" cy="5860436"/>
          </a:xfrm>
          <a:prstGeom prst="rect">
            <a:avLst/>
          </a:prstGeom>
          <a:solidFill>
            <a:schemeClr val="bg1"/>
          </a:solidFill>
          <a:ln w="9525" cap="flat" cmpd="sng" algn="ctr">
            <a:noFill/>
            <a:prstDash val="solid"/>
            <a:round/>
            <a:headEnd type="none" w="med" len="med"/>
            <a:tailEnd type="none" w="med" len="med"/>
          </a:ln>
          <a:effectLst>
            <a:innerShdw blurRad="114300">
              <a:prstClr val="black"/>
            </a:innerShdw>
          </a:effectLst>
        </p:spPr>
        <p:txBody>
          <a:bodyPr/>
          <a:lstStyle/>
          <a:p>
            <a:pPr defTabSz="912495">
              <a:buFont typeface="Arial" panose="020B0604020202020204" pitchFamily="34" charset="0"/>
              <a:buNone/>
              <a:defRPr/>
            </a:pPr>
            <a:endParaRPr lang="zh-CN" altLang="en-US"/>
          </a:p>
        </p:txBody>
      </p:sp>
      <p:pic>
        <p:nvPicPr>
          <p:cNvPr id="2" name="图片 66">
            <a:extLst>
              <a:ext uri="{FF2B5EF4-FFF2-40B4-BE49-F238E27FC236}">
                <a16:creationId xmlns:a16="http://schemas.microsoft.com/office/drawing/2014/main" id="{6CD44C35-97A1-D9CC-BD8C-73D978CE4BF5}"/>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83" y="-275426"/>
            <a:ext cx="1420998" cy="15361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3" name="直接连接符 67">
            <a:extLst>
              <a:ext uri="{FF2B5EF4-FFF2-40B4-BE49-F238E27FC236}">
                <a16:creationId xmlns:a16="http://schemas.microsoft.com/office/drawing/2014/main" id="{A82DDB25-C245-063B-2141-1BD275A58DFD}"/>
              </a:ext>
            </a:extLst>
          </p:cNvPr>
          <p:cNvCxnSpPr>
            <a:cxnSpLocks noChangeShapeType="1"/>
          </p:cNvCxnSpPr>
          <p:nvPr/>
        </p:nvCxnSpPr>
        <p:spPr bwMode="auto">
          <a:xfrm>
            <a:off x="0" y="1230294"/>
            <a:ext cx="11123613" cy="0"/>
          </a:xfrm>
          <a:prstGeom prst="line">
            <a:avLst/>
          </a:prstGeom>
          <a:noFill/>
          <a:ln w="9525" algn="ctr">
            <a:solidFill>
              <a:srgbClr val="3E6A81"/>
            </a:solidFill>
            <a:round/>
          </a:ln>
        </p:spPr>
      </p:cxnSp>
      <p:sp>
        <p:nvSpPr>
          <p:cNvPr id="4" name="矩形 68">
            <a:extLst>
              <a:ext uri="{FF2B5EF4-FFF2-40B4-BE49-F238E27FC236}">
                <a16:creationId xmlns:a16="http://schemas.microsoft.com/office/drawing/2014/main" id="{B0E4A719-77DE-BA11-183C-BD42EC2B7FFB}"/>
              </a:ext>
            </a:extLst>
          </p:cNvPr>
          <p:cNvSpPr>
            <a:spLocks noChangeArrowheads="1"/>
          </p:cNvSpPr>
          <p:nvPr/>
        </p:nvSpPr>
        <p:spPr bwMode="auto">
          <a:xfrm>
            <a:off x="1709368" y="410142"/>
            <a:ext cx="9704703" cy="632651"/>
          </a:xfrm>
          <a:prstGeom prst="rect">
            <a:avLst/>
          </a:prstGeom>
          <a:solidFill>
            <a:srgbClr val="3E6A81"/>
          </a:solidFill>
          <a:ln w="9525" algn="ctr">
            <a:solidFill>
              <a:schemeClr val="bg1"/>
            </a:solidFill>
            <a:round/>
          </a:ln>
        </p:spPr>
        <p:txBody>
          <a:bodyPr/>
          <a:lstStyle>
            <a:lvl1pPr defTabSz="911225">
              <a:defRPr>
                <a:solidFill>
                  <a:schemeClr val="tx1"/>
                </a:solidFill>
                <a:latin typeface="Calibri" panose="020F0502020204030204" pitchFamily="34" charset="0"/>
                <a:ea typeface="宋体" panose="02010600030101010101" pitchFamily="2" charset="-122"/>
              </a:defRPr>
            </a:lvl1pPr>
            <a:lvl2pPr defTabSz="911225">
              <a:defRPr>
                <a:solidFill>
                  <a:schemeClr val="tx1"/>
                </a:solidFill>
                <a:latin typeface="Calibri" panose="020F0502020204030204" pitchFamily="34" charset="0"/>
                <a:ea typeface="宋体" panose="02010600030101010101" pitchFamily="2" charset="-122"/>
              </a:defRPr>
            </a:lvl2pPr>
            <a:lvl3pPr defTabSz="911225">
              <a:defRPr>
                <a:solidFill>
                  <a:schemeClr val="tx1"/>
                </a:solidFill>
                <a:latin typeface="Calibri" panose="020F0502020204030204" pitchFamily="34" charset="0"/>
                <a:ea typeface="宋体" panose="02010600030101010101" pitchFamily="2" charset="-122"/>
              </a:defRPr>
            </a:lvl3pPr>
            <a:lvl4pPr defTabSz="911225">
              <a:defRPr>
                <a:solidFill>
                  <a:schemeClr val="tx1"/>
                </a:solidFill>
                <a:latin typeface="Calibri" panose="020F0502020204030204" pitchFamily="34" charset="0"/>
                <a:ea typeface="宋体" panose="02010600030101010101" pitchFamily="2" charset="-122"/>
              </a:defRPr>
            </a:lvl4pPr>
            <a:lvl5pPr defTabSz="911225">
              <a:defRPr>
                <a:solidFill>
                  <a:schemeClr val="tx1"/>
                </a:solidFill>
                <a:latin typeface="Calibri" panose="020F0502020204030204" pitchFamily="34" charset="0"/>
                <a:ea typeface="宋体" panose="02010600030101010101" pitchFamily="2" charset="-122"/>
              </a:defRPr>
            </a:lvl5pPr>
            <a:lvl6pPr marL="22847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7419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1991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6563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buFont typeface="Arial" panose="020B0604020202020204" pitchFamily="34" charset="0"/>
              <a:buNone/>
            </a:pPr>
            <a:endParaRPr lang="zh-CN" altLang="en-US"/>
          </a:p>
        </p:txBody>
      </p:sp>
      <p:sp>
        <p:nvSpPr>
          <p:cNvPr id="5" name="文本框 2">
            <a:extLst>
              <a:ext uri="{FF2B5EF4-FFF2-40B4-BE49-F238E27FC236}">
                <a16:creationId xmlns:a16="http://schemas.microsoft.com/office/drawing/2014/main" id="{AFBC8284-638A-8F7C-1A0C-B43702C76616}"/>
              </a:ext>
            </a:extLst>
          </p:cNvPr>
          <p:cNvSpPr txBox="1">
            <a:spLocks noChangeArrowheads="1"/>
          </p:cNvSpPr>
          <p:nvPr/>
        </p:nvSpPr>
        <p:spPr bwMode="auto">
          <a:xfrm>
            <a:off x="1801494" y="492760"/>
            <a:ext cx="698042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2800" b="1" dirty="0">
                <a:solidFill>
                  <a:srgbClr val="FFFFFF"/>
                </a:solidFill>
                <a:latin typeface="微软雅黑" panose="020B0503020204020204" pitchFamily="34" charset="-122"/>
                <a:ea typeface="微软雅黑" panose="020B0503020204020204" pitchFamily="34" charset="-122"/>
                <a:sym typeface="+mn-ea"/>
              </a:rPr>
              <a:t>任务</a:t>
            </a:r>
            <a:r>
              <a:rPr lang="en-US" altLang="zh-CN" sz="2800" b="1" dirty="0">
                <a:solidFill>
                  <a:srgbClr val="FFFFFF"/>
                </a:solidFill>
                <a:latin typeface="微软雅黑" panose="020B0503020204020204" pitchFamily="34" charset="-122"/>
                <a:ea typeface="微软雅黑" panose="020B0503020204020204" pitchFamily="34" charset="-122"/>
                <a:sym typeface="+mn-ea"/>
              </a:rPr>
              <a:t>2.2.2</a:t>
            </a:r>
            <a:r>
              <a:rPr lang="zh-CN" altLang="en-US" sz="2800" b="1" dirty="0">
                <a:solidFill>
                  <a:srgbClr val="FFFFFF"/>
                </a:solidFill>
                <a:latin typeface="微软雅黑" panose="020B0503020204020204" pitchFamily="34" charset="-122"/>
                <a:ea typeface="微软雅黑" panose="020B0503020204020204" pitchFamily="34" charset="-122"/>
                <a:sym typeface="+mn-ea"/>
              </a:rPr>
              <a:t>　当代典型人物形象分析</a:t>
            </a:r>
          </a:p>
        </p:txBody>
      </p:sp>
      <p:pic>
        <p:nvPicPr>
          <p:cNvPr id="6" name="图片 72">
            <a:extLst>
              <a:ext uri="{FF2B5EF4-FFF2-40B4-BE49-F238E27FC236}">
                <a16:creationId xmlns:a16="http://schemas.microsoft.com/office/drawing/2014/main" id="{D1A9F127-5842-2BD3-9CC7-7547D66D9818}"/>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flipH="1">
            <a:off x="1064802" y="13888"/>
            <a:ext cx="925198" cy="9908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文本框 12">
            <a:extLst>
              <a:ext uri="{FF2B5EF4-FFF2-40B4-BE49-F238E27FC236}">
                <a16:creationId xmlns:a16="http://schemas.microsoft.com/office/drawing/2014/main" id="{A5298D54-67C5-EA37-55D9-A16937AF514A}"/>
              </a:ext>
            </a:extLst>
          </p:cNvPr>
          <p:cNvSpPr txBox="1"/>
          <p:nvPr/>
        </p:nvSpPr>
        <p:spPr>
          <a:xfrm>
            <a:off x="908828" y="4636333"/>
            <a:ext cx="7746714" cy="369332"/>
          </a:xfrm>
          <a:prstGeom prst="rect">
            <a:avLst/>
          </a:prstGeom>
          <a:noFill/>
        </p:spPr>
        <p:txBody>
          <a:bodyPr wrap="square" rtlCol="0">
            <a:spAutoFit/>
          </a:bodyPr>
          <a:lstStyle/>
          <a:p>
            <a:r>
              <a:rPr lang="zh-CN" altLang="en-US" dirty="0">
                <a:latin typeface="黑体" panose="02010609060101010101" pitchFamily="49" charset="-122"/>
                <a:ea typeface="黑体" panose="02010609060101010101" pitchFamily="49" charset="-122"/>
              </a:rPr>
              <a:t>　</a:t>
            </a:r>
          </a:p>
        </p:txBody>
      </p:sp>
      <p:sp>
        <p:nvSpPr>
          <p:cNvPr id="8" name="文本框 7">
            <a:extLst>
              <a:ext uri="{FF2B5EF4-FFF2-40B4-BE49-F238E27FC236}">
                <a16:creationId xmlns:a16="http://schemas.microsoft.com/office/drawing/2014/main" id="{1B566DA3-E8BF-C7AC-8CB3-F0FA0CAE1F51}"/>
              </a:ext>
            </a:extLst>
          </p:cNvPr>
          <p:cNvSpPr txBox="1"/>
          <p:nvPr/>
        </p:nvSpPr>
        <p:spPr>
          <a:xfrm>
            <a:off x="908828" y="1405353"/>
            <a:ext cx="10309449" cy="4654608"/>
          </a:xfrm>
          <a:prstGeom prst="rect">
            <a:avLst/>
          </a:prstGeom>
          <a:noFill/>
        </p:spPr>
        <p:txBody>
          <a:bodyPr wrap="square" rtlCol="0">
            <a:spAutoFit/>
          </a:bodyPr>
          <a:lstStyle/>
          <a:p>
            <a:pPr indent="457200">
              <a:lnSpc>
                <a:spcPct val="150000"/>
              </a:lnSpc>
            </a:pPr>
            <a:r>
              <a:rPr lang="en-US" altLang="zh-CN" sz="2000" b="1" dirty="0">
                <a:solidFill>
                  <a:srgbClr val="000000"/>
                </a:solidFill>
                <a:latin typeface="微软雅黑" panose="020B0503020204020204" pitchFamily="34" charset="-122"/>
                <a:ea typeface="微软雅黑" panose="020B0503020204020204" pitchFamily="34" charset="-122"/>
              </a:rPr>
              <a:t>3</a:t>
            </a:r>
            <a:r>
              <a:rPr lang="zh-CN" altLang="en-US" sz="2000" b="1" dirty="0">
                <a:solidFill>
                  <a:srgbClr val="000000"/>
                </a:solidFill>
                <a:latin typeface="微软雅黑" panose="020B0503020204020204" pitchFamily="34" charset="-122"/>
                <a:ea typeface="微软雅黑" panose="020B0503020204020204" pitchFamily="34" charset="-122"/>
              </a:rPr>
              <a:t>．设计的概念 </a:t>
            </a:r>
          </a:p>
          <a:p>
            <a:pPr indent="457200">
              <a:lnSpc>
                <a:spcPct val="150000"/>
              </a:lnSpc>
            </a:pPr>
            <a:r>
              <a:rPr lang="zh-CN" altLang="en-US" sz="2000" dirty="0">
                <a:solidFill>
                  <a:srgbClr val="000000"/>
                </a:solidFill>
                <a:latin typeface="微软雅黑" panose="020B0503020204020204" pitchFamily="34" charset="-122"/>
                <a:ea typeface="微软雅黑" panose="020B0503020204020204" pitchFamily="34" charset="-122"/>
              </a:rPr>
              <a:t>设计，指设计师</a:t>
            </a:r>
            <a:r>
              <a:rPr lang="zh-CN" altLang="en-US" sz="2000" dirty="0">
                <a:solidFill>
                  <a:srgbClr val="FF0000"/>
                </a:solidFill>
                <a:latin typeface="微软雅黑" panose="020B0503020204020204" pitchFamily="34" charset="-122"/>
                <a:ea typeface="微软雅黑" panose="020B0503020204020204" pitchFamily="34" charset="-122"/>
              </a:rPr>
              <a:t>有目标、有计划</a:t>
            </a:r>
            <a:r>
              <a:rPr lang="zh-CN" altLang="en-US" sz="2000" dirty="0">
                <a:solidFill>
                  <a:srgbClr val="000000"/>
                </a:solidFill>
                <a:latin typeface="微软雅黑" panose="020B0503020204020204" pitchFamily="34" charset="-122"/>
                <a:ea typeface="微软雅黑" panose="020B0503020204020204" pitchFamily="34" charset="-122"/>
              </a:rPr>
              <a:t>地进行技术性的创作活动。设计的任务不只是为生活和商业服务，同时也伴有艺术性的创作。</a:t>
            </a:r>
          </a:p>
          <a:p>
            <a:pPr indent="457200">
              <a:lnSpc>
                <a:spcPct val="150000"/>
              </a:lnSpc>
            </a:pPr>
            <a:r>
              <a:rPr lang="zh-CN" altLang="en-US" sz="2000" dirty="0">
                <a:solidFill>
                  <a:srgbClr val="000000"/>
                </a:solidFill>
                <a:latin typeface="微软雅黑" panose="020B0503020204020204" pitchFamily="34" charset="-122"/>
                <a:ea typeface="微软雅黑" panose="020B0503020204020204" pitchFamily="34" charset="-122"/>
              </a:rPr>
              <a:t>（</a:t>
            </a:r>
            <a:r>
              <a:rPr lang="en-US" altLang="zh-CN" sz="2000" dirty="0">
                <a:solidFill>
                  <a:srgbClr val="000000"/>
                </a:solidFill>
                <a:latin typeface="微软雅黑" panose="020B0503020204020204" pitchFamily="34" charset="-122"/>
                <a:ea typeface="微软雅黑" panose="020B0503020204020204" pitchFamily="34" charset="-122"/>
              </a:rPr>
              <a:t>1</a:t>
            </a:r>
            <a:r>
              <a:rPr lang="zh-CN" altLang="en-US" sz="2000" dirty="0">
                <a:solidFill>
                  <a:srgbClr val="000000"/>
                </a:solidFill>
                <a:latin typeface="微软雅黑" panose="020B0503020204020204" pitchFamily="34" charset="-122"/>
                <a:ea typeface="微软雅黑" panose="020B0503020204020204" pitchFamily="34" charset="-122"/>
              </a:rPr>
              <a:t>）理解用户的期望、需要、动机，并理解业务、技术和行业上的需求和限制。</a:t>
            </a:r>
          </a:p>
          <a:p>
            <a:pPr indent="457200">
              <a:lnSpc>
                <a:spcPct val="150000"/>
              </a:lnSpc>
            </a:pPr>
            <a:r>
              <a:rPr lang="zh-CN" altLang="en-US" sz="2000" dirty="0">
                <a:solidFill>
                  <a:srgbClr val="000000"/>
                </a:solidFill>
                <a:latin typeface="微软雅黑" panose="020B0503020204020204" pitchFamily="34" charset="-122"/>
                <a:ea typeface="微软雅黑" panose="020B0503020204020204" pitchFamily="34" charset="-122"/>
              </a:rPr>
              <a:t>（</a:t>
            </a:r>
            <a:r>
              <a:rPr lang="en-US" altLang="zh-CN" sz="2000" dirty="0">
                <a:solidFill>
                  <a:srgbClr val="000000"/>
                </a:solidFill>
                <a:latin typeface="微软雅黑" panose="020B0503020204020204" pitchFamily="34" charset="-122"/>
                <a:ea typeface="微软雅黑" panose="020B0503020204020204" pitchFamily="34" charset="-122"/>
              </a:rPr>
              <a:t>2</a:t>
            </a:r>
            <a:r>
              <a:rPr lang="zh-CN" altLang="en-US" sz="2000" dirty="0">
                <a:solidFill>
                  <a:srgbClr val="000000"/>
                </a:solidFill>
                <a:latin typeface="微软雅黑" panose="020B0503020204020204" pitchFamily="34" charset="-122"/>
                <a:ea typeface="微软雅黑" panose="020B0503020204020204" pitchFamily="34" charset="-122"/>
              </a:rPr>
              <a:t>）将这些所知道的东西转化为对产品的规划（或者产品本身），使得产品的形式、内容和行为变得有用、能用，令人向往，并且在经济和技术上可行。</a:t>
            </a:r>
          </a:p>
          <a:p>
            <a:pPr indent="457200">
              <a:lnSpc>
                <a:spcPct val="150000"/>
              </a:lnSpc>
            </a:pPr>
            <a:r>
              <a:rPr lang="en-US" altLang="zh-CN" sz="2000" b="1" dirty="0">
                <a:solidFill>
                  <a:srgbClr val="000000"/>
                </a:solidFill>
                <a:latin typeface="微软雅黑" panose="020B0503020204020204" pitchFamily="34" charset="-122"/>
                <a:ea typeface="微软雅黑" panose="020B0503020204020204" pitchFamily="34" charset="-122"/>
              </a:rPr>
              <a:t>4</a:t>
            </a:r>
            <a:r>
              <a:rPr lang="zh-CN" altLang="en-US" sz="2000" b="1" dirty="0">
                <a:solidFill>
                  <a:srgbClr val="000000"/>
                </a:solidFill>
                <a:latin typeface="微软雅黑" panose="020B0503020204020204" pitchFamily="34" charset="-122"/>
                <a:ea typeface="微软雅黑" panose="020B0503020204020204" pitchFamily="34" charset="-122"/>
              </a:rPr>
              <a:t>．人物形象设计所遵循的原则</a:t>
            </a:r>
          </a:p>
          <a:p>
            <a:pPr indent="457200">
              <a:lnSpc>
                <a:spcPct val="150000"/>
              </a:lnSpc>
            </a:pPr>
            <a:r>
              <a:rPr lang="zh-CN" altLang="en-US" sz="2000" dirty="0">
                <a:solidFill>
                  <a:srgbClr val="000000"/>
                </a:solidFill>
                <a:latin typeface="微软雅黑" panose="020B0503020204020204" pitchFamily="34" charset="-122"/>
                <a:ea typeface="微软雅黑" panose="020B0503020204020204" pitchFamily="34" charset="-122"/>
              </a:rPr>
              <a:t>对一个人进行形象设计时，首先依照他自身身型条件、社会地位、文化背景、个人喜好等</a:t>
            </a:r>
            <a:r>
              <a:rPr lang="zh-CN" altLang="en-US" sz="2000" dirty="0">
                <a:solidFill>
                  <a:srgbClr val="FF0000"/>
                </a:solidFill>
                <a:latin typeface="微软雅黑" panose="020B0503020204020204" pitchFamily="34" charset="-122"/>
                <a:ea typeface="微软雅黑" panose="020B0503020204020204" pitchFamily="34" charset="-122"/>
              </a:rPr>
              <a:t>综合条件</a:t>
            </a:r>
            <a:r>
              <a:rPr lang="zh-CN" altLang="en-US" sz="2000" dirty="0">
                <a:solidFill>
                  <a:srgbClr val="000000"/>
                </a:solidFill>
                <a:latin typeface="微软雅黑" panose="020B0503020204020204" pitchFamily="34" charset="-122"/>
                <a:ea typeface="微软雅黑" panose="020B0503020204020204" pitchFamily="34" charset="-122"/>
              </a:rPr>
              <a:t>，还需要考虑他所处的</a:t>
            </a:r>
            <a:r>
              <a:rPr lang="zh-CN" altLang="en-US" sz="2000" dirty="0">
                <a:solidFill>
                  <a:srgbClr val="FF0000"/>
                </a:solidFill>
                <a:latin typeface="微软雅黑" panose="020B0503020204020204" pitchFamily="34" charset="-122"/>
                <a:ea typeface="微软雅黑" panose="020B0503020204020204" pitchFamily="34" charset="-122"/>
              </a:rPr>
              <a:t>外部环境</a:t>
            </a:r>
            <a:r>
              <a:rPr lang="zh-CN" altLang="en-US" sz="2000" dirty="0">
                <a:solidFill>
                  <a:srgbClr val="000000"/>
                </a:solidFill>
                <a:latin typeface="微软雅黑" panose="020B0503020204020204" pitchFamily="34" charset="-122"/>
                <a:ea typeface="微软雅黑" panose="020B0503020204020204" pitchFamily="34" charset="-122"/>
              </a:rPr>
              <a:t>，同时遵循现代人的</a:t>
            </a:r>
            <a:r>
              <a:rPr lang="zh-CN" altLang="en-US" sz="2000" dirty="0">
                <a:solidFill>
                  <a:srgbClr val="FF0000"/>
                </a:solidFill>
                <a:latin typeface="微软雅黑" panose="020B0503020204020204" pitchFamily="34" charset="-122"/>
                <a:ea typeface="微软雅黑" panose="020B0503020204020204" pitchFamily="34" charset="-122"/>
              </a:rPr>
              <a:t>审美观</a:t>
            </a:r>
            <a:r>
              <a:rPr lang="zh-CN" altLang="en-US" sz="2000" dirty="0">
                <a:solidFill>
                  <a:srgbClr val="000000"/>
                </a:solidFill>
                <a:latin typeface="微软雅黑" panose="020B0503020204020204" pitchFamily="34" charset="-122"/>
                <a:ea typeface="微软雅黑" panose="020B0503020204020204" pitchFamily="34" charset="-122"/>
              </a:rPr>
              <a:t>，将流行时尚很好地运用于形象设计中。</a:t>
            </a:r>
          </a:p>
        </p:txBody>
      </p:sp>
    </p:spTree>
    <p:extLst>
      <p:ext uri="{BB962C8B-B14F-4D97-AF65-F5344CB8AC3E}">
        <p14:creationId xmlns:p14="http://schemas.microsoft.com/office/powerpoint/2010/main" val="376733323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9E62C5A-8128-0846-49FF-E745C72EBAF0}"/>
            </a:ext>
          </a:extLst>
        </p:cNvPr>
        <p:cNvGrpSpPr/>
        <p:nvPr/>
      </p:nvGrpSpPr>
      <p:grpSpPr>
        <a:xfrm>
          <a:off x="0" y="0"/>
          <a:ext cx="0" cy="0"/>
          <a:chOff x="0" y="0"/>
          <a:chExt cx="0" cy="0"/>
        </a:xfrm>
      </p:grpSpPr>
      <p:sp>
        <p:nvSpPr>
          <p:cNvPr id="7" name="矩形 6">
            <a:extLst>
              <a:ext uri="{FF2B5EF4-FFF2-40B4-BE49-F238E27FC236}">
                <a16:creationId xmlns:a16="http://schemas.microsoft.com/office/drawing/2014/main" id="{DCB16CFC-DD89-26E3-5D56-A7B0C065020A}"/>
              </a:ext>
            </a:extLst>
          </p:cNvPr>
          <p:cNvSpPr/>
          <p:nvPr/>
        </p:nvSpPr>
        <p:spPr bwMode="auto">
          <a:xfrm>
            <a:off x="760256" y="495300"/>
            <a:ext cx="10671488" cy="5860436"/>
          </a:xfrm>
          <a:prstGeom prst="rect">
            <a:avLst/>
          </a:prstGeom>
          <a:solidFill>
            <a:schemeClr val="bg1"/>
          </a:solidFill>
          <a:ln w="9525" cap="flat" cmpd="sng" algn="ctr">
            <a:noFill/>
            <a:prstDash val="solid"/>
            <a:round/>
            <a:headEnd type="none" w="med" len="med"/>
            <a:tailEnd type="none" w="med" len="med"/>
          </a:ln>
          <a:effectLst>
            <a:innerShdw blurRad="114300">
              <a:prstClr val="black"/>
            </a:innerShdw>
          </a:effectLst>
        </p:spPr>
        <p:txBody>
          <a:bodyPr/>
          <a:lstStyle/>
          <a:p>
            <a:pPr defTabSz="912495">
              <a:buFont typeface="Arial" panose="020B0604020202020204" pitchFamily="34" charset="0"/>
              <a:buNone/>
              <a:defRPr/>
            </a:pPr>
            <a:endParaRPr lang="zh-CN" altLang="en-US"/>
          </a:p>
        </p:txBody>
      </p:sp>
      <p:pic>
        <p:nvPicPr>
          <p:cNvPr id="2" name="图片 66">
            <a:extLst>
              <a:ext uri="{FF2B5EF4-FFF2-40B4-BE49-F238E27FC236}">
                <a16:creationId xmlns:a16="http://schemas.microsoft.com/office/drawing/2014/main" id="{E72C06DF-D8B9-C9FD-4FAE-36EC5DA9729B}"/>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583" y="-275426"/>
            <a:ext cx="1420998" cy="15361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3" name="直接连接符 67">
            <a:extLst>
              <a:ext uri="{FF2B5EF4-FFF2-40B4-BE49-F238E27FC236}">
                <a16:creationId xmlns:a16="http://schemas.microsoft.com/office/drawing/2014/main" id="{3AC4ECE9-F8A4-92A0-374B-DA7F7E853506}"/>
              </a:ext>
            </a:extLst>
          </p:cNvPr>
          <p:cNvCxnSpPr>
            <a:cxnSpLocks noChangeShapeType="1"/>
          </p:cNvCxnSpPr>
          <p:nvPr/>
        </p:nvCxnSpPr>
        <p:spPr bwMode="auto">
          <a:xfrm>
            <a:off x="0" y="1230294"/>
            <a:ext cx="11123613" cy="0"/>
          </a:xfrm>
          <a:prstGeom prst="line">
            <a:avLst/>
          </a:prstGeom>
          <a:noFill/>
          <a:ln w="9525" algn="ctr">
            <a:solidFill>
              <a:srgbClr val="3E6A81"/>
            </a:solidFill>
            <a:round/>
          </a:ln>
        </p:spPr>
      </p:cxnSp>
      <p:sp>
        <p:nvSpPr>
          <p:cNvPr id="4" name="矩形 68">
            <a:extLst>
              <a:ext uri="{FF2B5EF4-FFF2-40B4-BE49-F238E27FC236}">
                <a16:creationId xmlns:a16="http://schemas.microsoft.com/office/drawing/2014/main" id="{4C329E75-962B-074E-5034-0376E75B2F70}"/>
              </a:ext>
            </a:extLst>
          </p:cNvPr>
          <p:cNvSpPr>
            <a:spLocks noChangeArrowheads="1"/>
          </p:cNvSpPr>
          <p:nvPr/>
        </p:nvSpPr>
        <p:spPr bwMode="auto">
          <a:xfrm>
            <a:off x="1709368" y="410142"/>
            <a:ext cx="9704703" cy="632651"/>
          </a:xfrm>
          <a:prstGeom prst="rect">
            <a:avLst/>
          </a:prstGeom>
          <a:solidFill>
            <a:srgbClr val="3E6A81"/>
          </a:solidFill>
          <a:ln w="9525" algn="ctr">
            <a:solidFill>
              <a:schemeClr val="bg1"/>
            </a:solidFill>
            <a:round/>
          </a:ln>
        </p:spPr>
        <p:txBody>
          <a:bodyPr/>
          <a:lstStyle>
            <a:lvl1pPr defTabSz="911225">
              <a:defRPr>
                <a:solidFill>
                  <a:schemeClr val="tx1"/>
                </a:solidFill>
                <a:latin typeface="Calibri" panose="020F0502020204030204" pitchFamily="34" charset="0"/>
                <a:ea typeface="宋体" panose="02010600030101010101" pitchFamily="2" charset="-122"/>
              </a:defRPr>
            </a:lvl1pPr>
            <a:lvl2pPr defTabSz="911225">
              <a:defRPr>
                <a:solidFill>
                  <a:schemeClr val="tx1"/>
                </a:solidFill>
                <a:latin typeface="Calibri" panose="020F0502020204030204" pitchFamily="34" charset="0"/>
                <a:ea typeface="宋体" panose="02010600030101010101" pitchFamily="2" charset="-122"/>
              </a:defRPr>
            </a:lvl2pPr>
            <a:lvl3pPr defTabSz="911225">
              <a:defRPr>
                <a:solidFill>
                  <a:schemeClr val="tx1"/>
                </a:solidFill>
                <a:latin typeface="Calibri" panose="020F0502020204030204" pitchFamily="34" charset="0"/>
                <a:ea typeface="宋体" panose="02010600030101010101" pitchFamily="2" charset="-122"/>
              </a:defRPr>
            </a:lvl3pPr>
            <a:lvl4pPr defTabSz="911225">
              <a:defRPr>
                <a:solidFill>
                  <a:schemeClr val="tx1"/>
                </a:solidFill>
                <a:latin typeface="Calibri" panose="020F0502020204030204" pitchFamily="34" charset="0"/>
                <a:ea typeface="宋体" panose="02010600030101010101" pitchFamily="2" charset="-122"/>
              </a:defRPr>
            </a:lvl4pPr>
            <a:lvl5pPr defTabSz="911225">
              <a:defRPr>
                <a:solidFill>
                  <a:schemeClr val="tx1"/>
                </a:solidFill>
                <a:latin typeface="Calibri" panose="020F0502020204030204" pitchFamily="34" charset="0"/>
                <a:ea typeface="宋体" panose="02010600030101010101" pitchFamily="2" charset="-122"/>
              </a:defRPr>
            </a:lvl5pPr>
            <a:lvl6pPr marL="22847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7419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1991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6563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buFont typeface="Arial" panose="020B0604020202020204" pitchFamily="34" charset="0"/>
              <a:buNone/>
            </a:pPr>
            <a:endParaRPr lang="zh-CN" altLang="en-US"/>
          </a:p>
        </p:txBody>
      </p:sp>
      <p:sp>
        <p:nvSpPr>
          <p:cNvPr id="5" name="文本框 2">
            <a:extLst>
              <a:ext uri="{FF2B5EF4-FFF2-40B4-BE49-F238E27FC236}">
                <a16:creationId xmlns:a16="http://schemas.microsoft.com/office/drawing/2014/main" id="{F86DE8BB-AFF8-92B4-BE9B-44BC8048B5F2}"/>
              </a:ext>
            </a:extLst>
          </p:cNvPr>
          <p:cNvSpPr txBox="1">
            <a:spLocks noChangeArrowheads="1"/>
          </p:cNvSpPr>
          <p:nvPr/>
        </p:nvSpPr>
        <p:spPr bwMode="auto">
          <a:xfrm>
            <a:off x="1801494" y="492760"/>
            <a:ext cx="698042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2800" b="1" dirty="0">
                <a:solidFill>
                  <a:srgbClr val="FFFFFF"/>
                </a:solidFill>
                <a:latin typeface="微软雅黑" panose="020B0503020204020204" pitchFamily="34" charset="-122"/>
                <a:ea typeface="微软雅黑" panose="020B0503020204020204" pitchFamily="34" charset="-122"/>
                <a:sym typeface="+mn-ea"/>
              </a:rPr>
              <a:t>任务</a:t>
            </a:r>
            <a:r>
              <a:rPr lang="en-US" altLang="zh-CN" sz="2800" b="1" dirty="0">
                <a:solidFill>
                  <a:srgbClr val="FFFFFF"/>
                </a:solidFill>
                <a:latin typeface="微软雅黑" panose="020B0503020204020204" pitchFamily="34" charset="-122"/>
                <a:ea typeface="微软雅黑" panose="020B0503020204020204" pitchFamily="34" charset="-122"/>
                <a:sym typeface="+mn-ea"/>
              </a:rPr>
              <a:t>2.2.2</a:t>
            </a:r>
            <a:r>
              <a:rPr lang="zh-CN" altLang="en-US" sz="2800" b="1" dirty="0">
                <a:solidFill>
                  <a:srgbClr val="FFFFFF"/>
                </a:solidFill>
                <a:latin typeface="微软雅黑" panose="020B0503020204020204" pitchFamily="34" charset="-122"/>
                <a:ea typeface="微软雅黑" panose="020B0503020204020204" pitchFamily="34" charset="-122"/>
                <a:sym typeface="+mn-ea"/>
              </a:rPr>
              <a:t>　当代典型人物形象分析</a:t>
            </a:r>
          </a:p>
        </p:txBody>
      </p:sp>
      <p:pic>
        <p:nvPicPr>
          <p:cNvPr id="6" name="图片 72">
            <a:extLst>
              <a:ext uri="{FF2B5EF4-FFF2-40B4-BE49-F238E27FC236}">
                <a16:creationId xmlns:a16="http://schemas.microsoft.com/office/drawing/2014/main" id="{F5B44806-221E-B1DD-4784-43CC4EE73F67}"/>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flipH="1">
            <a:off x="1064802" y="13888"/>
            <a:ext cx="925198" cy="9908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文本框 12">
            <a:extLst>
              <a:ext uri="{FF2B5EF4-FFF2-40B4-BE49-F238E27FC236}">
                <a16:creationId xmlns:a16="http://schemas.microsoft.com/office/drawing/2014/main" id="{2CB24C4D-C4E6-DA0A-6A5A-0EE1D0015C32}"/>
              </a:ext>
            </a:extLst>
          </p:cNvPr>
          <p:cNvSpPr txBox="1"/>
          <p:nvPr/>
        </p:nvSpPr>
        <p:spPr>
          <a:xfrm>
            <a:off x="908828" y="4636333"/>
            <a:ext cx="7746714" cy="369332"/>
          </a:xfrm>
          <a:prstGeom prst="rect">
            <a:avLst/>
          </a:prstGeom>
          <a:noFill/>
        </p:spPr>
        <p:txBody>
          <a:bodyPr wrap="square" rtlCol="0">
            <a:spAutoFit/>
          </a:bodyPr>
          <a:lstStyle/>
          <a:p>
            <a:r>
              <a:rPr lang="zh-CN" altLang="en-US" dirty="0">
                <a:latin typeface="黑体" panose="02010609060101010101" pitchFamily="49" charset="-122"/>
                <a:ea typeface="黑体" panose="02010609060101010101" pitchFamily="49" charset="-122"/>
              </a:rPr>
              <a:t>　</a:t>
            </a:r>
          </a:p>
        </p:txBody>
      </p:sp>
      <p:sp>
        <p:nvSpPr>
          <p:cNvPr id="8" name="文本框 7">
            <a:extLst>
              <a:ext uri="{FF2B5EF4-FFF2-40B4-BE49-F238E27FC236}">
                <a16:creationId xmlns:a16="http://schemas.microsoft.com/office/drawing/2014/main" id="{357C5CE6-04CC-CDF5-232C-1F4DA670887B}"/>
              </a:ext>
            </a:extLst>
          </p:cNvPr>
          <p:cNvSpPr txBox="1"/>
          <p:nvPr/>
        </p:nvSpPr>
        <p:spPr>
          <a:xfrm>
            <a:off x="908828" y="1405353"/>
            <a:ext cx="10309449" cy="3731278"/>
          </a:xfrm>
          <a:prstGeom prst="rect">
            <a:avLst/>
          </a:prstGeom>
          <a:noFill/>
        </p:spPr>
        <p:txBody>
          <a:bodyPr wrap="square" rtlCol="0">
            <a:spAutoFit/>
          </a:bodyPr>
          <a:lstStyle/>
          <a:p>
            <a:pPr indent="457200">
              <a:lnSpc>
                <a:spcPct val="150000"/>
              </a:lnSpc>
            </a:pPr>
            <a:r>
              <a:rPr lang="en-US" altLang="zh-CN" sz="2000" b="1" dirty="0">
                <a:solidFill>
                  <a:srgbClr val="000000"/>
                </a:solidFill>
                <a:latin typeface="微软雅黑" panose="020B0503020204020204" pitchFamily="34" charset="-122"/>
                <a:ea typeface="微软雅黑" panose="020B0503020204020204" pitchFamily="34" charset="-122"/>
              </a:rPr>
              <a:t>5</a:t>
            </a:r>
            <a:r>
              <a:rPr lang="zh-CN" altLang="en-US" sz="2000" b="1" dirty="0">
                <a:solidFill>
                  <a:srgbClr val="000000"/>
                </a:solidFill>
                <a:latin typeface="微软雅黑" panose="020B0503020204020204" pitchFamily="34" charset="-122"/>
                <a:ea typeface="微软雅黑" panose="020B0503020204020204" pitchFamily="34" charset="-122"/>
              </a:rPr>
              <a:t>．人物形象设计与服装</a:t>
            </a:r>
          </a:p>
          <a:p>
            <a:pPr indent="457200">
              <a:lnSpc>
                <a:spcPct val="150000"/>
              </a:lnSpc>
            </a:pPr>
            <a:r>
              <a:rPr lang="zh-CN" altLang="en-US" sz="2000" dirty="0">
                <a:solidFill>
                  <a:srgbClr val="000000"/>
                </a:solidFill>
                <a:latin typeface="微软雅黑" panose="020B0503020204020204" pitchFamily="34" charset="-122"/>
                <a:ea typeface="微软雅黑" panose="020B0503020204020204" pitchFamily="34" charset="-122"/>
              </a:rPr>
              <a:t>（</a:t>
            </a:r>
            <a:r>
              <a:rPr lang="en-US" altLang="zh-CN" sz="2000" dirty="0">
                <a:solidFill>
                  <a:srgbClr val="000000"/>
                </a:solidFill>
                <a:latin typeface="微软雅黑" panose="020B0503020204020204" pitchFamily="34" charset="-122"/>
                <a:ea typeface="微软雅黑" panose="020B0503020204020204" pitchFamily="34" charset="-122"/>
              </a:rPr>
              <a:t>1</a:t>
            </a:r>
            <a:r>
              <a:rPr lang="zh-CN" altLang="en-US" sz="2000" dirty="0">
                <a:solidFill>
                  <a:srgbClr val="000000"/>
                </a:solidFill>
                <a:latin typeface="微软雅黑" panose="020B0503020204020204" pitchFamily="34" charset="-122"/>
                <a:ea typeface="微软雅黑" panose="020B0503020204020204" pitchFamily="34" charset="-122"/>
              </a:rPr>
              <a:t>）服装的重要性。</a:t>
            </a:r>
          </a:p>
          <a:p>
            <a:pPr indent="457200">
              <a:lnSpc>
                <a:spcPct val="150000"/>
              </a:lnSpc>
            </a:pPr>
            <a:r>
              <a:rPr lang="zh-CN" altLang="en-US" sz="2000" dirty="0">
                <a:solidFill>
                  <a:srgbClr val="000000"/>
                </a:solidFill>
                <a:latin typeface="微软雅黑" panose="020B0503020204020204" pitchFamily="34" charset="-122"/>
                <a:ea typeface="微软雅黑" panose="020B0503020204020204" pitchFamily="34" charset="-122"/>
              </a:rPr>
              <a:t>（</a:t>
            </a:r>
            <a:r>
              <a:rPr lang="en-US" altLang="zh-CN" sz="2000" dirty="0">
                <a:solidFill>
                  <a:srgbClr val="000000"/>
                </a:solidFill>
                <a:latin typeface="微软雅黑" panose="020B0503020204020204" pitchFamily="34" charset="-122"/>
                <a:ea typeface="微软雅黑" panose="020B0503020204020204" pitchFamily="34" charset="-122"/>
              </a:rPr>
              <a:t>2</a:t>
            </a:r>
            <a:r>
              <a:rPr lang="zh-CN" altLang="en-US" sz="2000" dirty="0">
                <a:solidFill>
                  <a:srgbClr val="000000"/>
                </a:solidFill>
                <a:latin typeface="微软雅黑" panose="020B0503020204020204" pitchFamily="34" charset="-122"/>
                <a:ea typeface="微软雅黑" panose="020B0503020204020204" pitchFamily="34" charset="-122"/>
              </a:rPr>
              <a:t>）服装在人物形象设计中的作用。</a:t>
            </a:r>
          </a:p>
          <a:p>
            <a:pPr indent="457200">
              <a:lnSpc>
                <a:spcPct val="150000"/>
              </a:lnSpc>
            </a:pPr>
            <a:r>
              <a:rPr lang="en-US" altLang="zh-CN" sz="2000" b="1" dirty="0">
                <a:solidFill>
                  <a:srgbClr val="000000"/>
                </a:solidFill>
                <a:latin typeface="微软雅黑" panose="020B0503020204020204" pitchFamily="34" charset="-122"/>
                <a:ea typeface="微软雅黑" panose="020B0503020204020204" pitchFamily="34" charset="-122"/>
              </a:rPr>
              <a:t>6</a:t>
            </a:r>
            <a:r>
              <a:rPr lang="zh-CN" altLang="en-US" sz="2000" b="1" dirty="0">
                <a:solidFill>
                  <a:srgbClr val="000000"/>
                </a:solidFill>
                <a:latin typeface="微软雅黑" panose="020B0503020204020204" pitchFamily="34" charset="-122"/>
                <a:ea typeface="微软雅黑" panose="020B0503020204020204" pitchFamily="34" charset="-122"/>
              </a:rPr>
              <a:t>．人物形象设计与化妆</a:t>
            </a:r>
          </a:p>
          <a:p>
            <a:pPr indent="457200">
              <a:lnSpc>
                <a:spcPct val="150000"/>
              </a:lnSpc>
            </a:pPr>
            <a:r>
              <a:rPr lang="zh-CN" altLang="en-US" sz="2000" dirty="0">
                <a:solidFill>
                  <a:srgbClr val="000000"/>
                </a:solidFill>
                <a:latin typeface="微软雅黑" panose="020B0503020204020204" pitchFamily="34" charset="-122"/>
                <a:ea typeface="微软雅黑" panose="020B0503020204020204" pitchFamily="34" charset="-122"/>
              </a:rPr>
              <a:t>（</a:t>
            </a:r>
            <a:r>
              <a:rPr lang="en-US" altLang="zh-CN" sz="2000" dirty="0">
                <a:solidFill>
                  <a:srgbClr val="000000"/>
                </a:solidFill>
                <a:latin typeface="微软雅黑" panose="020B0503020204020204" pitchFamily="34" charset="-122"/>
                <a:ea typeface="微软雅黑" panose="020B0503020204020204" pitchFamily="34" charset="-122"/>
              </a:rPr>
              <a:t>1</a:t>
            </a:r>
            <a:r>
              <a:rPr lang="zh-CN" altLang="en-US" sz="2000" dirty="0">
                <a:solidFill>
                  <a:srgbClr val="000000"/>
                </a:solidFill>
                <a:latin typeface="微软雅黑" panose="020B0503020204020204" pitchFamily="34" charset="-122"/>
                <a:ea typeface="微软雅黑" panose="020B0503020204020204" pitchFamily="34" charset="-122"/>
              </a:rPr>
              <a:t>）化妆起源的学说。</a:t>
            </a:r>
          </a:p>
          <a:p>
            <a:pPr indent="457200">
              <a:lnSpc>
                <a:spcPct val="150000"/>
              </a:lnSpc>
            </a:pPr>
            <a:r>
              <a:rPr lang="zh-CN" altLang="en-US" sz="2000" dirty="0">
                <a:solidFill>
                  <a:srgbClr val="000000"/>
                </a:solidFill>
                <a:latin typeface="微软雅黑" panose="020B0503020204020204" pitchFamily="34" charset="-122"/>
                <a:ea typeface="微软雅黑" panose="020B0503020204020204" pitchFamily="34" charset="-122"/>
              </a:rPr>
              <a:t>（</a:t>
            </a:r>
            <a:r>
              <a:rPr lang="en-US" altLang="zh-CN" sz="2000" dirty="0">
                <a:solidFill>
                  <a:srgbClr val="000000"/>
                </a:solidFill>
                <a:latin typeface="微软雅黑" panose="020B0503020204020204" pitchFamily="34" charset="-122"/>
                <a:ea typeface="微软雅黑" panose="020B0503020204020204" pitchFamily="34" charset="-122"/>
              </a:rPr>
              <a:t>2</a:t>
            </a:r>
            <a:r>
              <a:rPr lang="zh-CN" altLang="en-US" sz="2000" dirty="0">
                <a:solidFill>
                  <a:srgbClr val="000000"/>
                </a:solidFill>
                <a:latin typeface="微软雅黑" panose="020B0503020204020204" pitchFamily="34" charset="-122"/>
                <a:ea typeface="微软雅黑" panose="020B0503020204020204" pitchFamily="34" charset="-122"/>
              </a:rPr>
              <a:t>）当代化妆的概念。</a:t>
            </a:r>
          </a:p>
          <a:p>
            <a:pPr indent="457200">
              <a:lnSpc>
                <a:spcPct val="150000"/>
              </a:lnSpc>
            </a:pPr>
            <a:r>
              <a:rPr lang="zh-CN" altLang="en-US" sz="2000" dirty="0">
                <a:solidFill>
                  <a:srgbClr val="000000"/>
                </a:solidFill>
                <a:latin typeface="微软雅黑" panose="020B0503020204020204" pitchFamily="34" charset="-122"/>
                <a:ea typeface="微软雅黑" panose="020B0503020204020204" pitchFamily="34" charset="-122"/>
              </a:rPr>
              <a:t>（</a:t>
            </a:r>
            <a:r>
              <a:rPr lang="en-US" altLang="zh-CN" sz="2000" dirty="0">
                <a:solidFill>
                  <a:srgbClr val="000000"/>
                </a:solidFill>
                <a:latin typeface="微软雅黑" panose="020B0503020204020204" pitchFamily="34" charset="-122"/>
                <a:ea typeface="微软雅黑" panose="020B0503020204020204" pitchFamily="34" charset="-122"/>
              </a:rPr>
              <a:t>3</a:t>
            </a:r>
            <a:r>
              <a:rPr lang="zh-CN" altLang="en-US" sz="2000" dirty="0">
                <a:solidFill>
                  <a:srgbClr val="000000"/>
                </a:solidFill>
                <a:latin typeface="微软雅黑" panose="020B0503020204020204" pitchFamily="34" charset="-122"/>
                <a:ea typeface="微软雅黑" panose="020B0503020204020204" pitchFamily="34" charset="-122"/>
              </a:rPr>
              <a:t>）当代化妆的类型。</a:t>
            </a:r>
          </a:p>
          <a:p>
            <a:pPr indent="457200">
              <a:lnSpc>
                <a:spcPct val="150000"/>
              </a:lnSpc>
            </a:pPr>
            <a:r>
              <a:rPr lang="zh-CN" altLang="en-US" sz="2000" dirty="0">
                <a:solidFill>
                  <a:srgbClr val="000000"/>
                </a:solidFill>
                <a:latin typeface="微软雅黑" panose="020B0503020204020204" pitchFamily="34" charset="-122"/>
                <a:ea typeface="微软雅黑" panose="020B0503020204020204" pitchFamily="34" charset="-122"/>
              </a:rPr>
              <a:t>（</a:t>
            </a:r>
            <a:r>
              <a:rPr lang="en-US" altLang="zh-CN" sz="2000" dirty="0">
                <a:solidFill>
                  <a:srgbClr val="000000"/>
                </a:solidFill>
                <a:latin typeface="微软雅黑" panose="020B0503020204020204" pitchFamily="34" charset="-122"/>
                <a:ea typeface="微软雅黑" panose="020B0503020204020204" pitchFamily="34" charset="-122"/>
              </a:rPr>
              <a:t>4</a:t>
            </a:r>
            <a:r>
              <a:rPr lang="zh-CN" altLang="en-US" sz="2000" dirty="0">
                <a:solidFill>
                  <a:srgbClr val="000000"/>
                </a:solidFill>
                <a:latin typeface="微软雅黑" panose="020B0503020204020204" pitchFamily="34" charset="-122"/>
                <a:ea typeface="微软雅黑" panose="020B0503020204020204" pitchFamily="34" charset="-122"/>
              </a:rPr>
              <a:t>）化妆设计的意义和作用。</a:t>
            </a:r>
          </a:p>
        </p:txBody>
      </p:sp>
      <p:pic>
        <p:nvPicPr>
          <p:cNvPr id="9" name="图片 3">
            <a:extLst>
              <a:ext uri="{FF2B5EF4-FFF2-40B4-BE49-F238E27FC236}">
                <a16:creationId xmlns:a16="http://schemas.microsoft.com/office/drawing/2014/main" id="{59874A2E-89AB-9177-2F9C-E53FFE84D399}"/>
              </a:ext>
            </a:extLst>
          </p:cNvPr>
          <p:cNvPicPr>
            <a:picLocks noChangeAspect="1"/>
          </p:cNvPicPr>
          <p:nvPr>
            <p:custDataLst>
              <p:tags r:id="rId1"/>
            </p:custDataLst>
          </p:nvPr>
        </p:nvPicPr>
        <p:blipFill>
          <a:blip r:embed="rId6">
            <a:extLst>
              <a:ext uri="{28A0092B-C50C-407E-A947-70E740481C1C}">
                <a14:useLocalDpi xmlns:a14="http://schemas.microsoft.com/office/drawing/2010/main" val="0"/>
              </a:ext>
            </a:extLst>
          </a:blip>
          <a:srcRect/>
          <a:stretch>
            <a:fillRect/>
          </a:stretch>
        </p:blipFill>
        <p:spPr bwMode="auto">
          <a:xfrm>
            <a:off x="8732838" y="2238010"/>
            <a:ext cx="4273550" cy="46199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4718006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4723820-FD62-1B3F-2392-2A7334D83D22}"/>
            </a:ext>
          </a:extLst>
        </p:cNvPr>
        <p:cNvGrpSpPr/>
        <p:nvPr/>
      </p:nvGrpSpPr>
      <p:grpSpPr>
        <a:xfrm>
          <a:off x="0" y="0"/>
          <a:ext cx="0" cy="0"/>
          <a:chOff x="0" y="0"/>
          <a:chExt cx="0" cy="0"/>
        </a:xfrm>
      </p:grpSpPr>
      <p:sp>
        <p:nvSpPr>
          <p:cNvPr id="7" name="矩形 6">
            <a:extLst>
              <a:ext uri="{FF2B5EF4-FFF2-40B4-BE49-F238E27FC236}">
                <a16:creationId xmlns:a16="http://schemas.microsoft.com/office/drawing/2014/main" id="{B8927242-0CE2-DA6F-BDF0-C0322113B550}"/>
              </a:ext>
            </a:extLst>
          </p:cNvPr>
          <p:cNvSpPr/>
          <p:nvPr/>
        </p:nvSpPr>
        <p:spPr bwMode="auto">
          <a:xfrm>
            <a:off x="760256" y="495300"/>
            <a:ext cx="10671488" cy="5860436"/>
          </a:xfrm>
          <a:prstGeom prst="rect">
            <a:avLst/>
          </a:prstGeom>
          <a:solidFill>
            <a:schemeClr val="bg1"/>
          </a:solidFill>
          <a:ln w="9525" cap="flat" cmpd="sng" algn="ctr">
            <a:noFill/>
            <a:prstDash val="solid"/>
            <a:round/>
            <a:headEnd type="none" w="med" len="med"/>
            <a:tailEnd type="none" w="med" len="med"/>
          </a:ln>
          <a:effectLst>
            <a:innerShdw blurRad="114300">
              <a:prstClr val="black"/>
            </a:innerShdw>
          </a:effectLst>
        </p:spPr>
        <p:txBody>
          <a:bodyPr/>
          <a:lstStyle/>
          <a:p>
            <a:pPr defTabSz="912495">
              <a:buFont typeface="Arial" panose="020B0604020202020204" pitchFamily="34" charset="0"/>
              <a:buNone/>
              <a:defRPr/>
            </a:pPr>
            <a:endParaRPr lang="zh-CN" altLang="en-US"/>
          </a:p>
        </p:txBody>
      </p:sp>
      <p:pic>
        <p:nvPicPr>
          <p:cNvPr id="2" name="图片 66">
            <a:extLst>
              <a:ext uri="{FF2B5EF4-FFF2-40B4-BE49-F238E27FC236}">
                <a16:creationId xmlns:a16="http://schemas.microsoft.com/office/drawing/2014/main" id="{363837D3-954C-4789-F1EA-D59D8DB6F461}"/>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583" y="-275426"/>
            <a:ext cx="1420998" cy="15361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3" name="直接连接符 67">
            <a:extLst>
              <a:ext uri="{FF2B5EF4-FFF2-40B4-BE49-F238E27FC236}">
                <a16:creationId xmlns:a16="http://schemas.microsoft.com/office/drawing/2014/main" id="{32C6682F-7440-A77B-7F6B-276B984A1574}"/>
              </a:ext>
            </a:extLst>
          </p:cNvPr>
          <p:cNvCxnSpPr>
            <a:cxnSpLocks noChangeShapeType="1"/>
          </p:cNvCxnSpPr>
          <p:nvPr/>
        </p:nvCxnSpPr>
        <p:spPr bwMode="auto">
          <a:xfrm>
            <a:off x="0" y="1230294"/>
            <a:ext cx="11123613" cy="0"/>
          </a:xfrm>
          <a:prstGeom prst="line">
            <a:avLst/>
          </a:prstGeom>
          <a:noFill/>
          <a:ln w="9525" algn="ctr">
            <a:solidFill>
              <a:srgbClr val="3E6A81"/>
            </a:solidFill>
            <a:round/>
          </a:ln>
        </p:spPr>
      </p:cxnSp>
      <p:sp>
        <p:nvSpPr>
          <p:cNvPr id="4" name="矩形 68">
            <a:extLst>
              <a:ext uri="{FF2B5EF4-FFF2-40B4-BE49-F238E27FC236}">
                <a16:creationId xmlns:a16="http://schemas.microsoft.com/office/drawing/2014/main" id="{91FB624A-0CCC-9E9F-4C85-6F6FAC079139}"/>
              </a:ext>
            </a:extLst>
          </p:cNvPr>
          <p:cNvSpPr>
            <a:spLocks noChangeArrowheads="1"/>
          </p:cNvSpPr>
          <p:nvPr/>
        </p:nvSpPr>
        <p:spPr bwMode="auto">
          <a:xfrm>
            <a:off x="1709368" y="410142"/>
            <a:ext cx="9704703" cy="632651"/>
          </a:xfrm>
          <a:prstGeom prst="rect">
            <a:avLst/>
          </a:prstGeom>
          <a:solidFill>
            <a:srgbClr val="3E6A81"/>
          </a:solidFill>
          <a:ln w="9525" algn="ctr">
            <a:solidFill>
              <a:schemeClr val="bg1"/>
            </a:solidFill>
            <a:round/>
          </a:ln>
        </p:spPr>
        <p:txBody>
          <a:bodyPr/>
          <a:lstStyle>
            <a:lvl1pPr defTabSz="911225">
              <a:defRPr>
                <a:solidFill>
                  <a:schemeClr val="tx1"/>
                </a:solidFill>
                <a:latin typeface="Calibri" panose="020F0502020204030204" pitchFamily="34" charset="0"/>
                <a:ea typeface="宋体" panose="02010600030101010101" pitchFamily="2" charset="-122"/>
              </a:defRPr>
            </a:lvl1pPr>
            <a:lvl2pPr defTabSz="911225">
              <a:defRPr>
                <a:solidFill>
                  <a:schemeClr val="tx1"/>
                </a:solidFill>
                <a:latin typeface="Calibri" panose="020F0502020204030204" pitchFamily="34" charset="0"/>
                <a:ea typeface="宋体" panose="02010600030101010101" pitchFamily="2" charset="-122"/>
              </a:defRPr>
            </a:lvl2pPr>
            <a:lvl3pPr defTabSz="911225">
              <a:defRPr>
                <a:solidFill>
                  <a:schemeClr val="tx1"/>
                </a:solidFill>
                <a:latin typeface="Calibri" panose="020F0502020204030204" pitchFamily="34" charset="0"/>
                <a:ea typeface="宋体" panose="02010600030101010101" pitchFamily="2" charset="-122"/>
              </a:defRPr>
            </a:lvl3pPr>
            <a:lvl4pPr defTabSz="911225">
              <a:defRPr>
                <a:solidFill>
                  <a:schemeClr val="tx1"/>
                </a:solidFill>
                <a:latin typeface="Calibri" panose="020F0502020204030204" pitchFamily="34" charset="0"/>
                <a:ea typeface="宋体" panose="02010600030101010101" pitchFamily="2" charset="-122"/>
              </a:defRPr>
            </a:lvl4pPr>
            <a:lvl5pPr defTabSz="911225">
              <a:defRPr>
                <a:solidFill>
                  <a:schemeClr val="tx1"/>
                </a:solidFill>
                <a:latin typeface="Calibri" panose="020F0502020204030204" pitchFamily="34" charset="0"/>
                <a:ea typeface="宋体" panose="02010600030101010101" pitchFamily="2" charset="-122"/>
              </a:defRPr>
            </a:lvl5pPr>
            <a:lvl6pPr marL="22847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7419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1991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6563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buFont typeface="Arial" panose="020B0604020202020204" pitchFamily="34" charset="0"/>
              <a:buNone/>
            </a:pPr>
            <a:endParaRPr lang="zh-CN" altLang="en-US"/>
          </a:p>
        </p:txBody>
      </p:sp>
      <p:sp>
        <p:nvSpPr>
          <p:cNvPr id="5" name="文本框 2">
            <a:extLst>
              <a:ext uri="{FF2B5EF4-FFF2-40B4-BE49-F238E27FC236}">
                <a16:creationId xmlns:a16="http://schemas.microsoft.com/office/drawing/2014/main" id="{71838F41-1BAB-B57D-9639-AEB4B9610299}"/>
              </a:ext>
            </a:extLst>
          </p:cNvPr>
          <p:cNvSpPr txBox="1">
            <a:spLocks noChangeArrowheads="1"/>
          </p:cNvSpPr>
          <p:nvPr/>
        </p:nvSpPr>
        <p:spPr bwMode="auto">
          <a:xfrm>
            <a:off x="1801494" y="492760"/>
            <a:ext cx="698042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2800" b="1" dirty="0">
                <a:solidFill>
                  <a:srgbClr val="FFFFFF"/>
                </a:solidFill>
                <a:latin typeface="微软雅黑" panose="020B0503020204020204" pitchFamily="34" charset="-122"/>
                <a:ea typeface="微软雅黑" panose="020B0503020204020204" pitchFamily="34" charset="-122"/>
                <a:sym typeface="+mn-ea"/>
              </a:rPr>
              <a:t>任务</a:t>
            </a:r>
            <a:r>
              <a:rPr lang="en-US" altLang="zh-CN" sz="2800" b="1" dirty="0">
                <a:solidFill>
                  <a:srgbClr val="FFFFFF"/>
                </a:solidFill>
                <a:latin typeface="微软雅黑" panose="020B0503020204020204" pitchFamily="34" charset="-122"/>
                <a:ea typeface="微软雅黑" panose="020B0503020204020204" pitchFamily="34" charset="-122"/>
                <a:sym typeface="+mn-ea"/>
              </a:rPr>
              <a:t>2.2.2</a:t>
            </a:r>
            <a:r>
              <a:rPr lang="zh-CN" altLang="en-US" sz="2800" b="1" dirty="0">
                <a:solidFill>
                  <a:srgbClr val="FFFFFF"/>
                </a:solidFill>
                <a:latin typeface="微软雅黑" panose="020B0503020204020204" pitchFamily="34" charset="-122"/>
                <a:ea typeface="微软雅黑" panose="020B0503020204020204" pitchFamily="34" charset="-122"/>
                <a:sym typeface="+mn-ea"/>
              </a:rPr>
              <a:t>　当代典型人物形象分析</a:t>
            </a:r>
          </a:p>
        </p:txBody>
      </p:sp>
      <p:pic>
        <p:nvPicPr>
          <p:cNvPr id="6" name="图片 72">
            <a:extLst>
              <a:ext uri="{FF2B5EF4-FFF2-40B4-BE49-F238E27FC236}">
                <a16:creationId xmlns:a16="http://schemas.microsoft.com/office/drawing/2014/main" id="{F007509F-E4C8-E38B-6C63-956C6F4069B5}"/>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flipH="1">
            <a:off x="1064802" y="13888"/>
            <a:ext cx="925198" cy="9908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文本框 12">
            <a:extLst>
              <a:ext uri="{FF2B5EF4-FFF2-40B4-BE49-F238E27FC236}">
                <a16:creationId xmlns:a16="http://schemas.microsoft.com/office/drawing/2014/main" id="{B55EAC47-7D10-7D88-E0FF-6F52BA80720A}"/>
              </a:ext>
            </a:extLst>
          </p:cNvPr>
          <p:cNvSpPr txBox="1"/>
          <p:nvPr/>
        </p:nvSpPr>
        <p:spPr>
          <a:xfrm>
            <a:off x="908828" y="4636333"/>
            <a:ext cx="7746714" cy="369332"/>
          </a:xfrm>
          <a:prstGeom prst="rect">
            <a:avLst/>
          </a:prstGeom>
          <a:noFill/>
        </p:spPr>
        <p:txBody>
          <a:bodyPr wrap="square" rtlCol="0">
            <a:spAutoFit/>
          </a:bodyPr>
          <a:lstStyle/>
          <a:p>
            <a:r>
              <a:rPr lang="zh-CN" altLang="en-US" dirty="0">
                <a:latin typeface="黑体" panose="02010609060101010101" pitchFamily="49" charset="-122"/>
                <a:ea typeface="黑体" panose="02010609060101010101" pitchFamily="49" charset="-122"/>
              </a:rPr>
              <a:t>　</a:t>
            </a:r>
          </a:p>
        </p:txBody>
      </p:sp>
      <p:sp>
        <p:nvSpPr>
          <p:cNvPr id="8" name="文本框 7">
            <a:extLst>
              <a:ext uri="{FF2B5EF4-FFF2-40B4-BE49-F238E27FC236}">
                <a16:creationId xmlns:a16="http://schemas.microsoft.com/office/drawing/2014/main" id="{8F9E009F-0D22-3629-40EC-B628624CF371}"/>
              </a:ext>
            </a:extLst>
          </p:cNvPr>
          <p:cNvSpPr txBox="1"/>
          <p:nvPr/>
        </p:nvSpPr>
        <p:spPr>
          <a:xfrm>
            <a:off x="908828" y="1405353"/>
            <a:ext cx="10309449" cy="2807948"/>
          </a:xfrm>
          <a:prstGeom prst="rect">
            <a:avLst/>
          </a:prstGeom>
          <a:noFill/>
        </p:spPr>
        <p:txBody>
          <a:bodyPr wrap="square" rtlCol="0">
            <a:spAutoFit/>
          </a:bodyPr>
          <a:lstStyle/>
          <a:p>
            <a:pPr indent="457200">
              <a:lnSpc>
                <a:spcPct val="150000"/>
              </a:lnSpc>
            </a:pPr>
            <a:r>
              <a:rPr lang="en-US" altLang="zh-CN" sz="2000" b="1" dirty="0">
                <a:solidFill>
                  <a:srgbClr val="000000"/>
                </a:solidFill>
                <a:latin typeface="微软雅黑" panose="020B0503020204020204" pitchFamily="34" charset="-122"/>
                <a:ea typeface="微软雅黑" panose="020B0503020204020204" pitchFamily="34" charset="-122"/>
              </a:rPr>
              <a:t>7</a:t>
            </a:r>
            <a:r>
              <a:rPr lang="zh-CN" altLang="en-US" sz="2000" b="1" dirty="0">
                <a:solidFill>
                  <a:srgbClr val="000000"/>
                </a:solidFill>
                <a:latin typeface="微软雅黑" panose="020B0503020204020204" pitchFamily="34" charset="-122"/>
                <a:ea typeface="微软雅黑" panose="020B0503020204020204" pitchFamily="34" charset="-122"/>
              </a:rPr>
              <a:t>．人物形象设计与发型</a:t>
            </a:r>
          </a:p>
          <a:p>
            <a:pPr indent="457200">
              <a:lnSpc>
                <a:spcPct val="150000"/>
              </a:lnSpc>
            </a:pPr>
            <a:r>
              <a:rPr lang="zh-CN" altLang="en-US" sz="2000" dirty="0">
                <a:solidFill>
                  <a:srgbClr val="000000"/>
                </a:solidFill>
                <a:latin typeface="微软雅黑" panose="020B0503020204020204" pitchFamily="34" charset="-122"/>
                <a:ea typeface="微软雅黑" panose="020B0503020204020204" pitchFamily="34" charset="-122"/>
              </a:rPr>
              <a:t>（</a:t>
            </a:r>
            <a:r>
              <a:rPr lang="en-US" altLang="zh-CN" sz="2000" dirty="0">
                <a:solidFill>
                  <a:srgbClr val="000000"/>
                </a:solidFill>
                <a:latin typeface="微软雅黑" panose="020B0503020204020204" pitchFamily="34" charset="-122"/>
                <a:ea typeface="微软雅黑" panose="020B0503020204020204" pitchFamily="34" charset="-122"/>
              </a:rPr>
              <a:t>1</a:t>
            </a:r>
            <a:r>
              <a:rPr lang="zh-CN" altLang="en-US" sz="2000" dirty="0">
                <a:solidFill>
                  <a:srgbClr val="000000"/>
                </a:solidFill>
                <a:latin typeface="微软雅黑" panose="020B0503020204020204" pitchFamily="34" charset="-122"/>
                <a:ea typeface="微软雅黑" panose="020B0503020204020204" pitchFamily="34" charset="-122"/>
              </a:rPr>
              <a:t>）当代发型设计的发展。</a:t>
            </a:r>
          </a:p>
          <a:p>
            <a:pPr indent="457200">
              <a:lnSpc>
                <a:spcPct val="150000"/>
              </a:lnSpc>
            </a:pPr>
            <a:r>
              <a:rPr lang="zh-CN" altLang="en-US" sz="2000" dirty="0">
                <a:solidFill>
                  <a:srgbClr val="000000"/>
                </a:solidFill>
                <a:latin typeface="微软雅黑" panose="020B0503020204020204" pitchFamily="34" charset="-122"/>
                <a:ea typeface="微软雅黑" panose="020B0503020204020204" pitchFamily="34" charset="-122"/>
              </a:rPr>
              <a:t>（</a:t>
            </a:r>
            <a:r>
              <a:rPr lang="en-US" altLang="zh-CN" sz="2000" dirty="0">
                <a:solidFill>
                  <a:srgbClr val="000000"/>
                </a:solidFill>
                <a:latin typeface="微软雅黑" panose="020B0503020204020204" pitchFamily="34" charset="-122"/>
                <a:ea typeface="微软雅黑" panose="020B0503020204020204" pitchFamily="34" charset="-122"/>
              </a:rPr>
              <a:t>2</a:t>
            </a:r>
            <a:r>
              <a:rPr lang="zh-CN" altLang="en-US" sz="2000" dirty="0">
                <a:solidFill>
                  <a:srgbClr val="000000"/>
                </a:solidFill>
                <a:latin typeface="微软雅黑" panose="020B0503020204020204" pitchFamily="34" charset="-122"/>
                <a:ea typeface="微软雅黑" panose="020B0503020204020204" pitchFamily="34" charset="-122"/>
              </a:rPr>
              <a:t>）发型设计的实现方式。</a:t>
            </a:r>
          </a:p>
          <a:p>
            <a:pPr indent="457200">
              <a:lnSpc>
                <a:spcPct val="150000"/>
              </a:lnSpc>
            </a:pPr>
            <a:r>
              <a:rPr lang="zh-CN" altLang="en-US" sz="2000" dirty="0">
                <a:solidFill>
                  <a:srgbClr val="000000"/>
                </a:solidFill>
                <a:latin typeface="微软雅黑" panose="020B0503020204020204" pitchFamily="34" charset="-122"/>
                <a:ea typeface="微软雅黑" panose="020B0503020204020204" pitchFamily="34" charset="-122"/>
              </a:rPr>
              <a:t>（</a:t>
            </a:r>
            <a:r>
              <a:rPr lang="en-US" altLang="zh-CN" sz="2000" dirty="0">
                <a:solidFill>
                  <a:srgbClr val="000000"/>
                </a:solidFill>
                <a:latin typeface="微软雅黑" panose="020B0503020204020204" pitchFamily="34" charset="-122"/>
                <a:ea typeface="微软雅黑" panose="020B0503020204020204" pitchFamily="34" charset="-122"/>
              </a:rPr>
              <a:t>3</a:t>
            </a:r>
            <a:r>
              <a:rPr lang="zh-CN" altLang="en-US" sz="2000" dirty="0">
                <a:solidFill>
                  <a:srgbClr val="000000"/>
                </a:solidFill>
                <a:latin typeface="微软雅黑" panose="020B0503020204020204" pitchFamily="34" charset="-122"/>
                <a:ea typeface="微软雅黑" panose="020B0503020204020204" pitchFamily="34" charset="-122"/>
              </a:rPr>
              <a:t>）发型的分类。</a:t>
            </a:r>
          </a:p>
          <a:p>
            <a:pPr indent="457200">
              <a:lnSpc>
                <a:spcPct val="150000"/>
              </a:lnSpc>
            </a:pPr>
            <a:r>
              <a:rPr lang="zh-CN" altLang="en-US" sz="2000" dirty="0">
                <a:solidFill>
                  <a:srgbClr val="000000"/>
                </a:solidFill>
                <a:latin typeface="微软雅黑" panose="020B0503020204020204" pitchFamily="34" charset="-122"/>
                <a:ea typeface="微软雅黑" panose="020B0503020204020204" pitchFamily="34" charset="-122"/>
              </a:rPr>
              <a:t>（</a:t>
            </a:r>
            <a:r>
              <a:rPr lang="en-US" altLang="zh-CN" sz="2000" dirty="0">
                <a:solidFill>
                  <a:srgbClr val="000000"/>
                </a:solidFill>
                <a:latin typeface="微软雅黑" panose="020B0503020204020204" pitchFamily="34" charset="-122"/>
                <a:ea typeface="微软雅黑" panose="020B0503020204020204" pitchFamily="34" charset="-122"/>
              </a:rPr>
              <a:t>4</a:t>
            </a:r>
            <a:r>
              <a:rPr lang="zh-CN" altLang="en-US" sz="2000" dirty="0">
                <a:solidFill>
                  <a:srgbClr val="000000"/>
                </a:solidFill>
                <a:latin typeface="微软雅黑" panose="020B0503020204020204" pitchFamily="34" charset="-122"/>
                <a:ea typeface="微软雅黑" panose="020B0503020204020204" pitchFamily="34" charset="-122"/>
              </a:rPr>
              <a:t>）发型设计的特点。</a:t>
            </a:r>
          </a:p>
          <a:p>
            <a:pPr indent="457200">
              <a:lnSpc>
                <a:spcPct val="150000"/>
              </a:lnSpc>
            </a:pPr>
            <a:r>
              <a:rPr lang="zh-CN" altLang="en-US" sz="2000" dirty="0">
                <a:solidFill>
                  <a:srgbClr val="000000"/>
                </a:solidFill>
                <a:latin typeface="微软雅黑" panose="020B0503020204020204" pitchFamily="34" charset="-122"/>
                <a:ea typeface="微软雅黑" panose="020B0503020204020204" pitchFamily="34" charset="-122"/>
              </a:rPr>
              <a:t>（</a:t>
            </a:r>
            <a:r>
              <a:rPr lang="en-US" altLang="zh-CN" sz="2000" dirty="0">
                <a:solidFill>
                  <a:srgbClr val="000000"/>
                </a:solidFill>
                <a:latin typeface="微软雅黑" panose="020B0503020204020204" pitchFamily="34" charset="-122"/>
                <a:ea typeface="微软雅黑" panose="020B0503020204020204" pitchFamily="34" charset="-122"/>
              </a:rPr>
              <a:t>5</a:t>
            </a:r>
            <a:r>
              <a:rPr lang="zh-CN" altLang="en-US" sz="2000" dirty="0">
                <a:solidFill>
                  <a:srgbClr val="000000"/>
                </a:solidFill>
                <a:latin typeface="微软雅黑" panose="020B0503020204020204" pitchFamily="34" charset="-122"/>
                <a:ea typeface="微软雅黑" panose="020B0503020204020204" pitchFamily="34" charset="-122"/>
              </a:rPr>
              <a:t>）发型在整体形象设计中的地位与作用。</a:t>
            </a:r>
          </a:p>
        </p:txBody>
      </p:sp>
      <p:pic>
        <p:nvPicPr>
          <p:cNvPr id="9" name="图片 3">
            <a:extLst>
              <a:ext uri="{FF2B5EF4-FFF2-40B4-BE49-F238E27FC236}">
                <a16:creationId xmlns:a16="http://schemas.microsoft.com/office/drawing/2014/main" id="{14B1AC47-D904-39A7-A918-8D9624A61726}"/>
              </a:ext>
            </a:extLst>
          </p:cNvPr>
          <p:cNvPicPr>
            <a:picLocks noChangeAspect="1"/>
          </p:cNvPicPr>
          <p:nvPr>
            <p:custDataLst>
              <p:tags r:id="rId1"/>
            </p:custDataLst>
          </p:nvPr>
        </p:nvPicPr>
        <p:blipFill>
          <a:blip r:embed="rId6">
            <a:extLst>
              <a:ext uri="{28A0092B-C50C-407E-A947-70E740481C1C}">
                <a14:useLocalDpi xmlns:a14="http://schemas.microsoft.com/office/drawing/2010/main" val="0"/>
              </a:ext>
            </a:extLst>
          </a:blip>
          <a:srcRect/>
          <a:stretch>
            <a:fillRect/>
          </a:stretch>
        </p:blipFill>
        <p:spPr bwMode="auto">
          <a:xfrm>
            <a:off x="8732838" y="2238010"/>
            <a:ext cx="4273550" cy="46199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60036337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bwMode="auto">
          <a:xfrm>
            <a:off x="760256" y="495300"/>
            <a:ext cx="10671488" cy="5860436"/>
          </a:xfrm>
          <a:prstGeom prst="rect">
            <a:avLst/>
          </a:prstGeom>
          <a:solidFill>
            <a:schemeClr val="bg1"/>
          </a:solidFill>
          <a:ln w="9525" cap="flat" cmpd="sng" algn="ctr">
            <a:noFill/>
            <a:prstDash val="solid"/>
            <a:round/>
            <a:headEnd type="none" w="med" len="med"/>
            <a:tailEnd type="none" w="med" len="med"/>
          </a:ln>
          <a:effectLst>
            <a:innerShdw blurRad="114300">
              <a:prstClr val="black"/>
            </a:innerShdw>
          </a:effectLst>
        </p:spPr>
        <p:txBody>
          <a:bodyPr/>
          <a:lstStyle/>
          <a:p>
            <a:pPr defTabSz="912495">
              <a:buFont typeface="Arial" panose="020B0604020202020204" pitchFamily="34" charset="0"/>
              <a:buNone/>
              <a:defRPr/>
            </a:pPr>
            <a:endParaRPr lang="zh-CN" altLang="en-US"/>
          </a:p>
        </p:txBody>
      </p:sp>
      <p:grpSp>
        <p:nvGrpSpPr>
          <p:cNvPr id="96258" name="组合 42"/>
          <p:cNvGrpSpPr/>
          <p:nvPr/>
        </p:nvGrpSpPr>
        <p:grpSpPr bwMode="auto">
          <a:xfrm>
            <a:off x="420688" y="-242462"/>
            <a:ext cx="2408973" cy="2203501"/>
            <a:chOff x="420688" y="71543"/>
            <a:chExt cx="2408973" cy="2203620"/>
          </a:xfrm>
        </p:grpSpPr>
        <p:pic>
          <p:nvPicPr>
            <p:cNvPr id="96274" name="图片 35"/>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20688" y="71543"/>
              <a:ext cx="2038350" cy="22036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6275" name="图片 36"/>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flipH="1">
              <a:off x="1904463" y="287526"/>
              <a:ext cx="925198" cy="9908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4" name="矩形 23"/>
          <p:cNvSpPr/>
          <p:nvPr/>
        </p:nvSpPr>
        <p:spPr>
          <a:xfrm>
            <a:off x="760256" y="1734484"/>
            <a:ext cx="10056813" cy="2203501"/>
          </a:xfrm>
          <a:prstGeom prst="rect">
            <a:avLst/>
          </a:prstGeom>
          <a:solidFill>
            <a:srgbClr val="3E6A8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solidFill>
                <a:srgbClr val="0070C0"/>
              </a:solidFill>
            </a:endParaRPr>
          </a:p>
        </p:txBody>
      </p:sp>
      <p:pic>
        <p:nvPicPr>
          <p:cNvPr id="96269" name="图片 41"/>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9982054" y="2008038"/>
            <a:ext cx="2505075" cy="2962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51"/>
          <p:cNvSpPr txBox="1">
            <a:spLocks noChangeArrowheads="1"/>
          </p:cNvSpPr>
          <p:nvPr/>
        </p:nvSpPr>
        <p:spPr bwMode="auto">
          <a:xfrm>
            <a:off x="2319753" y="2203498"/>
            <a:ext cx="6881003"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42900" indent="-342900">
              <a:defRPr>
                <a:solidFill>
                  <a:schemeClr val="tx1"/>
                </a:solidFill>
                <a:latin typeface="Calibri" panose="020F0502020204030204" pitchFamily="34" charset="0"/>
                <a:ea typeface="宋体" panose="02010600030101010101" pitchFamily="2" charset="-122"/>
              </a:defRPr>
            </a:lvl1pPr>
            <a:lvl2pPr>
              <a:defRPr>
                <a:solidFill>
                  <a:schemeClr val="tx1"/>
                </a:solidFill>
                <a:latin typeface="Calibri" panose="020F0502020204030204" pitchFamily="34" charset="0"/>
                <a:ea typeface="宋体" panose="02010600030101010101" pitchFamily="2" charset="-122"/>
              </a:defRPr>
            </a:lvl2pPr>
            <a:lvl3pPr>
              <a:defRPr>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marL="2284730" indent="1905"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741930" indent="1905"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199130" indent="1905"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656330" indent="1905"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zh-CN" altLang="en-US" sz="3600" b="1" dirty="0">
                <a:solidFill>
                  <a:srgbClr val="FFFFFF"/>
                </a:solidFill>
                <a:latin typeface="微软雅黑" panose="020B0503020204020204" pitchFamily="34" charset="-122"/>
                <a:ea typeface="微软雅黑" panose="020B0503020204020204" pitchFamily="34" charset="-122"/>
              </a:rPr>
              <a:t>项目</a:t>
            </a:r>
            <a:r>
              <a:rPr lang="en-US" altLang="zh-CN" sz="3600" b="1" dirty="0">
                <a:solidFill>
                  <a:srgbClr val="FFFFFF"/>
                </a:solidFill>
                <a:latin typeface="微软雅黑" panose="020B0503020204020204" pitchFamily="34" charset="-122"/>
                <a:ea typeface="微软雅黑" panose="020B0503020204020204" pitchFamily="34" charset="-122"/>
              </a:rPr>
              <a:t>2.1</a:t>
            </a:r>
            <a:r>
              <a:rPr lang="zh-CN" altLang="en-US" sz="3600" b="1" dirty="0">
                <a:solidFill>
                  <a:srgbClr val="FFFFFF"/>
                </a:solidFill>
                <a:latin typeface="微软雅黑" panose="020B0503020204020204" pitchFamily="34" charset="-122"/>
                <a:ea typeface="微软雅黑" panose="020B0503020204020204" pitchFamily="34" charset="-122"/>
              </a:rPr>
              <a:t>　事物形象认知</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42" fill="hold" grpId="1" nodeType="click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barn(outHorizontal)">
                                      <p:cBhvr>
                                        <p:cTn id="7" dur="500"/>
                                        <p:tgtEl>
                                          <p:spTgt spid="24"/>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96258"/>
                                        </p:tgtEl>
                                        <p:attrNameLst>
                                          <p:attrName>style.visibility</p:attrName>
                                        </p:attrNameLst>
                                      </p:cBhvr>
                                      <p:to>
                                        <p:strVal val="visible"/>
                                      </p:to>
                                    </p:set>
                                    <p:animEffect transition="in" filter="fade">
                                      <p:cBhvr>
                                        <p:cTn id="11" dur="1000"/>
                                        <p:tgtEl>
                                          <p:spTgt spid="96258"/>
                                        </p:tgtEl>
                                      </p:cBhvr>
                                    </p:animEffect>
                                    <p:anim calcmode="lin" valueType="num">
                                      <p:cBhvr>
                                        <p:cTn id="12" dur="1000" fill="hold"/>
                                        <p:tgtEl>
                                          <p:spTgt spid="96258"/>
                                        </p:tgtEl>
                                        <p:attrNameLst>
                                          <p:attrName>ppt_x</p:attrName>
                                        </p:attrNameLst>
                                      </p:cBhvr>
                                      <p:tavLst>
                                        <p:tav tm="0">
                                          <p:val>
                                            <p:strVal val="#ppt_x"/>
                                          </p:val>
                                        </p:tav>
                                        <p:tav tm="100000">
                                          <p:val>
                                            <p:strVal val="#ppt_x"/>
                                          </p:val>
                                        </p:tav>
                                      </p:tavLst>
                                    </p:anim>
                                    <p:anim calcmode="lin" valueType="num">
                                      <p:cBhvr>
                                        <p:cTn id="13" dur="1000" fill="hold"/>
                                        <p:tgtEl>
                                          <p:spTgt spid="96258"/>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17" presetClass="entr" presetSubtype="10" fill="hold" nodeType="afterEffect">
                                  <p:stCondLst>
                                    <p:cond delay="0"/>
                                  </p:stCondLst>
                                  <p:childTnLst>
                                    <p:set>
                                      <p:cBhvr>
                                        <p:cTn id="16" dur="1" fill="hold">
                                          <p:stCondLst>
                                            <p:cond delay="0"/>
                                          </p:stCondLst>
                                        </p:cTn>
                                        <p:tgtEl>
                                          <p:spTgt spid="96269"/>
                                        </p:tgtEl>
                                        <p:attrNameLst>
                                          <p:attrName>style.visibility</p:attrName>
                                        </p:attrNameLst>
                                      </p:cBhvr>
                                      <p:to>
                                        <p:strVal val="visible"/>
                                      </p:to>
                                    </p:set>
                                    <p:anim calcmode="lin" valueType="num">
                                      <p:cBhvr>
                                        <p:cTn id="17" dur="500" fill="hold"/>
                                        <p:tgtEl>
                                          <p:spTgt spid="96269"/>
                                        </p:tgtEl>
                                        <p:attrNameLst>
                                          <p:attrName>ppt_w</p:attrName>
                                        </p:attrNameLst>
                                      </p:cBhvr>
                                      <p:tavLst>
                                        <p:tav tm="0">
                                          <p:val>
                                            <p:fltVal val="0"/>
                                          </p:val>
                                        </p:tav>
                                        <p:tav tm="100000">
                                          <p:val>
                                            <p:strVal val="#ppt_w"/>
                                          </p:val>
                                        </p:tav>
                                      </p:tavLst>
                                    </p:anim>
                                    <p:anim calcmode="lin" valueType="num">
                                      <p:cBhvr>
                                        <p:cTn id="18" dur="500" fill="hold"/>
                                        <p:tgtEl>
                                          <p:spTgt spid="96269"/>
                                        </p:tgtEl>
                                        <p:attrNameLst>
                                          <p:attrName>ppt_h</p:attrName>
                                        </p:attrNameLst>
                                      </p:cBhvr>
                                      <p:tavLst>
                                        <p:tav tm="0">
                                          <p:val>
                                            <p:strVal val="#ppt_h"/>
                                          </p:val>
                                        </p:tav>
                                        <p:tav tm="100000">
                                          <p:val>
                                            <p:strVal val="#ppt_h"/>
                                          </p:val>
                                        </p:tav>
                                      </p:tavLst>
                                    </p:anim>
                                  </p:childTnLst>
                                </p:cTn>
                              </p:par>
                            </p:childTnLst>
                          </p:cTn>
                        </p:par>
                        <p:par>
                          <p:cTn id="19" fill="hold">
                            <p:stCondLst>
                              <p:cond delay="2000"/>
                            </p:stCondLst>
                            <p:childTnLst>
                              <p:par>
                                <p:cTn id="20" presetID="12" presetClass="entr" presetSubtype="8" fill="hold" grpId="1" nodeType="afterEffect">
                                  <p:stCondLst>
                                    <p:cond delay="0"/>
                                  </p:stCondLst>
                                  <p:childTnLst>
                                    <p:set>
                                      <p:cBhvr>
                                        <p:cTn id="21" dur="1" fill="hold">
                                          <p:stCondLst>
                                            <p:cond delay="0"/>
                                          </p:stCondLst>
                                        </p:cTn>
                                        <p:tgtEl>
                                          <p:spTgt spid="4"/>
                                        </p:tgtEl>
                                        <p:attrNameLst>
                                          <p:attrName>style.visibility</p:attrName>
                                        </p:attrNameLst>
                                      </p:cBhvr>
                                      <p:to>
                                        <p:strVal val="visible"/>
                                      </p:to>
                                    </p:set>
                                    <p:anim calcmode="lin" valueType="num">
                                      <p:cBhvr additive="base">
                                        <p:cTn id="22" dur="500"/>
                                        <p:tgtEl>
                                          <p:spTgt spid="4"/>
                                        </p:tgtEl>
                                        <p:attrNameLst>
                                          <p:attrName>ppt_x</p:attrName>
                                        </p:attrNameLst>
                                      </p:cBhvr>
                                      <p:tavLst>
                                        <p:tav tm="0">
                                          <p:val>
                                            <p:strVal val="#ppt_x-#ppt_w*1.125000"/>
                                          </p:val>
                                        </p:tav>
                                        <p:tav tm="100000">
                                          <p:val>
                                            <p:strVal val="#ppt_x"/>
                                          </p:val>
                                        </p:tav>
                                      </p:tavLst>
                                    </p:anim>
                                    <p:animEffect transition="in" filter="wipe(right)">
                                      <p:cBhvr>
                                        <p:cTn id="2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4" grpId="1" animBg="1"/>
      <p:bldP spid="4" grpId="0"/>
      <p:bldP spid="4" grpId="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09F6EA9-A9AE-5A88-48DA-E61FB2A5C51B}"/>
            </a:ext>
          </a:extLst>
        </p:cNvPr>
        <p:cNvGrpSpPr/>
        <p:nvPr/>
      </p:nvGrpSpPr>
      <p:grpSpPr>
        <a:xfrm>
          <a:off x="0" y="0"/>
          <a:ext cx="0" cy="0"/>
          <a:chOff x="0" y="0"/>
          <a:chExt cx="0" cy="0"/>
        </a:xfrm>
      </p:grpSpPr>
      <p:sp>
        <p:nvSpPr>
          <p:cNvPr id="7" name="矩形 6">
            <a:extLst>
              <a:ext uri="{FF2B5EF4-FFF2-40B4-BE49-F238E27FC236}">
                <a16:creationId xmlns:a16="http://schemas.microsoft.com/office/drawing/2014/main" id="{E93AE4D3-75C3-B733-C683-40918D1E8455}"/>
              </a:ext>
            </a:extLst>
          </p:cNvPr>
          <p:cNvSpPr/>
          <p:nvPr/>
        </p:nvSpPr>
        <p:spPr bwMode="auto">
          <a:xfrm>
            <a:off x="760256" y="495300"/>
            <a:ext cx="10671488" cy="5860436"/>
          </a:xfrm>
          <a:prstGeom prst="rect">
            <a:avLst/>
          </a:prstGeom>
          <a:solidFill>
            <a:schemeClr val="bg1"/>
          </a:solidFill>
          <a:ln w="9525" cap="flat" cmpd="sng" algn="ctr">
            <a:noFill/>
            <a:prstDash val="solid"/>
            <a:round/>
            <a:headEnd type="none" w="med" len="med"/>
            <a:tailEnd type="none" w="med" len="med"/>
          </a:ln>
          <a:effectLst>
            <a:innerShdw blurRad="114300">
              <a:prstClr val="black"/>
            </a:innerShdw>
          </a:effectLst>
        </p:spPr>
        <p:txBody>
          <a:bodyPr/>
          <a:lstStyle/>
          <a:p>
            <a:pPr defTabSz="912495">
              <a:buFont typeface="Arial" panose="020B0604020202020204" pitchFamily="34" charset="0"/>
              <a:buNone/>
              <a:defRPr/>
            </a:pPr>
            <a:endParaRPr lang="zh-CN" altLang="en-US"/>
          </a:p>
        </p:txBody>
      </p:sp>
      <p:pic>
        <p:nvPicPr>
          <p:cNvPr id="2" name="图片 66">
            <a:extLst>
              <a:ext uri="{FF2B5EF4-FFF2-40B4-BE49-F238E27FC236}">
                <a16:creationId xmlns:a16="http://schemas.microsoft.com/office/drawing/2014/main" id="{C76CC7E3-372B-3367-EFA6-AC9121326E26}"/>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583" y="-275426"/>
            <a:ext cx="1420998" cy="15361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3" name="直接连接符 67">
            <a:extLst>
              <a:ext uri="{FF2B5EF4-FFF2-40B4-BE49-F238E27FC236}">
                <a16:creationId xmlns:a16="http://schemas.microsoft.com/office/drawing/2014/main" id="{B60F2F72-FFDC-F8C5-0D9A-17C1C6666F9A}"/>
              </a:ext>
            </a:extLst>
          </p:cNvPr>
          <p:cNvCxnSpPr>
            <a:cxnSpLocks noChangeShapeType="1"/>
          </p:cNvCxnSpPr>
          <p:nvPr/>
        </p:nvCxnSpPr>
        <p:spPr bwMode="auto">
          <a:xfrm>
            <a:off x="0" y="1230294"/>
            <a:ext cx="11123613" cy="0"/>
          </a:xfrm>
          <a:prstGeom prst="line">
            <a:avLst/>
          </a:prstGeom>
          <a:noFill/>
          <a:ln w="9525" algn="ctr">
            <a:solidFill>
              <a:srgbClr val="3E6A81"/>
            </a:solidFill>
            <a:round/>
          </a:ln>
        </p:spPr>
      </p:cxnSp>
      <p:sp>
        <p:nvSpPr>
          <p:cNvPr id="4" name="矩形 68">
            <a:extLst>
              <a:ext uri="{FF2B5EF4-FFF2-40B4-BE49-F238E27FC236}">
                <a16:creationId xmlns:a16="http://schemas.microsoft.com/office/drawing/2014/main" id="{97D47A37-AF2C-A9C5-43F4-605BD1B8EFE0}"/>
              </a:ext>
            </a:extLst>
          </p:cNvPr>
          <p:cNvSpPr>
            <a:spLocks noChangeArrowheads="1"/>
          </p:cNvSpPr>
          <p:nvPr/>
        </p:nvSpPr>
        <p:spPr bwMode="auto">
          <a:xfrm>
            <a:off x="1709368" y="410142"/>
            <a:ext cx="9704703" cy="632651"/>
          </a:xfrm>
          <a:prstGeom prst="rect">
            <a:avLst/>
          </a:prstGeom>
          <a:solidFill>
            <a:srgbClr val="3E6A81"/>
          </a:solidFill>
          <a:ln w="9525" algn="ctr">
            <a:solidFill>
              <a:schemeClr val="bg1"/>
            </a:solidFill>
            <a:round/>
          </a:ln>
        </p:spPr>
        <p:txBody>
          <a:bodyPr/>
          <a:lstStyle>
            <a:lvl1pPr defTabSz="911225">
              <a:defRPr>
                <a:solidFill>
                  <a:schemeClr val="tx1"/>
                </a:solidFill>
                <a:latin typeface="Calibri" panose="020F0502020204030204" pitchFamily="34" charset="0"/>
                <a:ea typeface="宋体" panose="02010600030101010101" pitchFamily="2" charset="-122"/>
              </a:defRPr>
            </a:lvl1pPr>
            <a:lvl2pPr defTabSz="911225">
              <a:defRPr>
                <a:solidFill>
                  <a:schemeClr val="tx1"/>
                </a:solidFill>
                <a:latin typeface="Calibri" panose="020F0502020204030204" pitchFamily="34" charset="0"/>
                <a:ea typeface="宋体" panose="02010600030101010101" pitchFamily="2" charset="-122"/>
              </a:defRPr>
            </a:lvl2pPr>
            <a:lvl3pPr defTabSz="911225">
              <a:defRPr>
                <a:solidFill>
                  <a:schemeClr val="tx1"/>
                </a:solidFill>
                <a:latin typeface="Calibri" panose="020F0502020204030204" pitchFamily="34" charset="0"/>
                <a:ea typeface="宋体" panose="02010600030101010101" pitchFamily="2" charset="-122"/>
              </a:defRPr>
            </a:lvl3pPr>
            <a:lvl4pPr defTabSz="911225">
              <a:defRPr>
                <a:solidFill>
                  <a:schemeClr val="tx1"/>
                </a:solidFill>
                <a:latin typeface="Calibri" panose="020F0502020204030204" pitchFamily="34" charset="0"/>
                <a:ea typeface="宋体" panose="02010600030101010101" pitchFamily="2" charset="-122"/>
              </a:defRPr>
            </a:lvl4pPr>
            <a:lvl5pPr defTabSz="911225">
              <a:defRPr>
                <a:solidFill>
                  <a:schemeClr val="tx1"/>
                </a:solidFill>
                <a:latin typeface="Calibri" panose="020F0502020204030204" pitchFamily="34" charset="0"/>
                <a:ea typeface="宋体" panose="02010600030101010101" pitchFamily="2" charset="-122"/>
              </a:defRPr>
            </a:lvl5pPr>
            <a:lvl6pPr marL="22847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7419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1991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6563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buFont typeface="Arial" panose="020B0604020202020204" pitchFamily="34" charset="0"/>
              <a:buNone/>
            </a:pPr>
            <a:endParaRPr lang="zh-CN" altLang="en-US"/>
          </a:p>
        </p:txBody>
      </p:sp>
      <p:sp>
        <p:nvSpPr>
          <p:cNvPr id="5" name="文本框 2">
            <a:extLst>
              <a:ext uri="{FF2B5EF4-FFF2-40B4-BE49-F238E27FC236}">
                <a16:creationId xmlns:a16="http://schemas.microsoft.com/office/drawing/2014/main" id="{A43CF13E-0384-655E-ABFC-B9FE72E5A036}"/>
              </a:ext>
            </a:extLst>
          </p:cNvPr>
          <p:cNvSpPr txBox="1">
            <a:spLocks noChangeArrowheads="1"/>
          </p:cNvSpPr>
          <p:nvPr/>
        </p:nvSpPr>
        <p:spPr bwMode="auto">
          <a:xfrm>
            <a:off x="1801494" y="492760"/>
            <a:ext cx="698042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2800" b="1" dirty="0">
                <a:solidFill>
                  <a:srgbClr val="FFFFFF"/>
                </a:solidFill>
                <a:latin typeface="微软雅黑" panose="020B0503020204020204" pitchFamily="34" charset="-122"/>
                <a:ea typeface="微软雅黑" panose="020B0503020204020204" pitchFamily="34" charset="-122"/>
                <a:sym typeface="+mn-ea"/>
              </a:rPr>
              <a:t>任务</a:t>
            </a:r>
            <a:r>
              <a:rPr lang="en-US" altLang="zh-CN" sz="2800" b="1" dirty="0">
                <a:solidFill>
                  <a:srgbClr val="FFFFFF"/>
                </a:solidFill>
                <a:latin typeface="微软雅黑" panose="020B0503020204020204" pitchFamily="34" charset="-122"/>
                <a:ea typeface="微软雅黑" panose="020B0503020204020204" pitchFamily="34" charset="-122"/>
                <a:sym typeface="+mn-ea"/>
              </a:rPr>
              <a:t>2.2.2</a:t>
            </a:r>
            <a:r>
              <a:rPr lang="zh-CN" altLang="en-US" sz="2800" b="1" dirty="0">
                <a:solidFill>
                  <a:srgbClr val="FFFFFF"/>
                </a:solidFill>
                <a:latin typeface="微软雅黑" panose="020B0503020204020204" pitchFamily="34" charset="-122"/>
                <a:ea typeface="微软雅黑" panose="020B0503020204020204" pitchFamily="34" charset="-122"/>
                <a:sym typeface="+mn-ea"/>
              </a:rPr>
              <a:t>　当代典型人物形象分析</a:t>
            </a:r>
          </a:p>
        </p:txBody>
      </p:sp>
      <p:pic>
        <p:nvPicPr>
          <p:cNvPr id="6" name="图片 72">
            <a:extLst>
              <a:ext uri="{FF2B5EF4-FFF2-40B4-BE49-F238E27FC236}">
                <a16:creationId xmlns:a16="http://schemas.microsoft.com/office/drawing/2014/main" id="{8D957F33-F7EC-7C9E-AAD1-5508752FB3D8}"/>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flipH="1">
            <a:off x="1064802" y="13888"/>
            <a:ext cx="925198" cy="9908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文本框 12">
            <a:extLst>
              <a:ext uri="{FF2B5EF4-FFF2-40B4-BE49-F238E27FC236}">
                <a16:creationId xmlns:a16="http://schemas.microsoft.com/office/drawing/2014/main" id="{24665A8E-E06D-B5F6-9EAA-98D56EFF8320}"/>
              </a:ext>
            </a:extLst>
          </p:cNvPr>
          <p:cNvSpPr txBox="1"/>
          <p:nvPr/>
        </p:nvSpPr>
        <p:spPr>
          <a:xfrm>
            <a:off x="908828" y="4636333"/>
            <a:ext cx="7746714" cy="369332"/>
          </a:xfrm>
          <a:prstGeom prst="rect">
            <a:avLst/>
          </a:prstGeom>
          <a:noFill/>
        </p:spPr>
        <p:txBody>
          <a:bodyPr wrap="square" rtlCol="0">
            <a:spAutoFit/>
          </a:bodyPr>
          <a:lstStyle/>
          <a:p>
            <a:r>
              <a:rPr lang="zh-CN" altLang="en-US" dirty="0">
                <a:latin typeface="黑体" panose="02010609060101010101" pitchFamily="49" charset="-122"/>
                <a:ea typeface="黑体" panose="02010609060101010101" pitchFamily="49" charset="-122"/>
              </a:rPr>
              <a:t>　</a:t>
            </a:r>
          </a:p>
        </p:txBody>
      </p:sp>
      <p:sp>
        <p:nvSpPr>
          <p:cNvPr id="8" name="文本框 7">
            <a:extLst>
              <a:ext uri="{FF2B5EF4-FFF2-40B4-BE49-F238E27FC236}">
                <a16:creationId xmlns:a16="http://schemas.microsoft.com/office/drawing/2014/main" id="{1C2617F4-3A6A-1AFE-6277-D306005FD4B1}"/>
              </a:ext>
            </a:extLst>
          </p:cNvPr>
          <p:cNvSpPr txBox="1"/>
          <p:nvPr/>
        </p:nvSpPr>
        <p:spPr>
          <a:xfrm>
            <a:off x="908828" y="1405353"/>
            <a:ext cx="10309449" cy="3731278"/>
          </a:xfrm>
          <a:prstGeom prst="rect">
            <a:avLst/>
          </a:prstGeom>
          <a:noFill/>
        </p:spPr>
        <p:txBody>
          <a:bodyPr wrap="square" rtlCol="0">
            <a:spAutoFit/>
          </a:bodyPr>
          <a:lstStyle/>
          <a:p>
            <a:pPr indent="457200">
              <a:lnSpc>
                <a:spcPct val="150000"/>
              </a:lnSpc>
            </a:pPr>
            <a:r>
              <a:rPr lang="en-US" altLang="zh-CN" sz="2000" b="1" dirty="0">
                <a:solidFill>
                  <a:srgbClr val="000000"/>
                </a:solidFill>
                <a:latin typeface="微软雅黑" panose="020B0503020204020204" pitchFamily="34" charset="-122"/>
                <a:ea typeface="微软雅黑" panose="020B0503020204020204" pitchFamily="34" charset="-122"/>
              </a:rPr>
              <a:t>8</a:t>
            </a:r>
            <a:r>
              <a:rPr lang="zh-CN" altLang="en-US" sz="2000" b="1" dirty="0">
                <a:solidFill>
                  <a:srgbClr val="000000"/>
                </a:solidFill>
                <a:latin typeface="微软雅黑" panose="020B0503020204020204" pitchFamily="34" charset="-122"/>
                <a:ea typeface="微软雅黑" panose="020B0503020204020204" pitchFamily="34" charset="-122"/>
              </a:rPr>
              <a:t>．当代典型人物形象分析的前提</a:t>
            </a:r>
          </a:p>
          <a:p>
            <a:pPr indent="457200">
              <a:lnSpc>
                <a:spcPct val="150000"/>
              </a:lnSpc>
            </a:pPr>
            <a:r>
              <a:rPr lang="zh-CN" altLang="en-US" sz="2000" dirty="0">
                <a:solidFill>
                  <a:srgbClr val="000000"/>
                </a:solidFill>
                <a:latin typeface="微软雅黑" panose="020B0503020204020204" pitchFamily="34" charset="-122"/>
                <a:ea typeface="微软雅黑" panose="020B0503020204020204" pitchFamily="34" charset="-122"/>
              </a:rPr>
              <a:t>形象设计除存在于不同时间 （原始人、古代人、当代人、现代人）中，还存在于不同的空间、不同地区、不同地点、不同民族、不同种族中。同一个人在不同的环境中也会表现出不同角色的人物特点。我们进行人物形象分析的第一步就是要区分这个人物在社会中所处的</a:t>
            </a:r>
            <a:r>
              <a:rPr lang="zh-CN" altLang="en-US" sz="2000" dirty="0">
                <a:solidFill>
                  <a:srgbClr val="FF0000"/>
                </a:solidFill>
                <a:latin typeface="微软雅黑" panose="020B0503020204020204" pitchFamily="34" charset="-122"/>
                <a:ea typeface="微软雅黑" panose="020B0503020204020204" pitchFamily="34" charset="-122"/>
              </a:rPr>
              <a:t>位置和状况</a:t>
            </a:r>
            <a:r>
              <a:rPr lang="zh-CN" altLang="en-US" sz="2000" dirty="0">
                <a:solidFill>
                  <a:srgbClr val="000000"/>
                </a:solidFill>
                <a:latin typeface="微软雅黑" panose="020B0503020204020204" pitchFamily="34" charset="-122"/>
                <a:ea typeface="微软雅黑" panose="020B0503020204020204" pitchFamily="34" charset="-122"/>
              </a:rPr>
              <a:t>，如自然人、社会人、虚拟世界的人等。</a:t>
            </a:r>
          </a:p>
          <a:p>
            <a:pPr indent="457200">
              <a:lnSpc>
                <a:spcPct val="150000"/>
              </a:lnSpc>
            </a:pPr>
            <a:r>
              <a:rPr lang="en-US" altLang="zh-CN" sz="2000" b="1" dirty="0">
                <a:solidFill>
                  <a:srgbClr val="000000"/>
                </a:solidFill>
                <a:latin typeface="微软雅黑" panose="020B0503020204020204" pitchFamily="34" charset="-122"/>
                <a:ea typeface="微软雅黑" panose="020B0503020204020204" pitchFamily="34" charset="-122"/>
              </a:rPr>
              <a:t>9</a:t>
            </a:r>
            <a:r>
              <a:rPr lang="zh-CN" altLang="en-US" sz="2000" b="1" dirty="0">
                <a:solidFill>
                  <a:srgbClr val="000000"/>
                </a:solidFill>
                <a:latin typeface="微软雅黑" panose="020B0503020204020204" pitchFamily="34" charset="-122"/>
                <a:ea typeface="微软雅黑" panose="020B0503020204020204" pitchFamily="34" charset="-122"/>
              </a:rPr>
              <a:t>．审美</a:t>
            </a:r>
          </a:p>
          <a:p>
            <a:pPr indent="457200">
              <a:lnSpc>
                <a:spcPct val="150000"/>
              </a:lnSpc>
            </a:pPr>
            <a:r>
              <a:rPr lang="zh-CN" altLang="en-US" sz="2000" dirty="0">
                <a:solidFill>
                  <a:srgbClr val="000000"/>
                </a:solidFill>
                <a:latin typeface="微软雅黑" panose="020B0503020204020204" pitchFamily="34" charset="-122"/>
                <a:ea typeface="微软雅黑" panose="020B0503020204020204" pitchFamily="34" charset="-122"/>
              </a:rPr>
              <a:t>（</a:t>
            </a:r>
            <a:r>
              <a:rPr lang="en-US" altLang="zh-CN" sz="2000" dirty="0">
                <a:solidFill>
                  <a:srgbClr val="000000"/>
                </a:solidFill>
                <a:latin typeface="微软雅黑" panose="020B0503020204020204" pitchFamily="34" charset="-122"/>
                <a:ea typeface="微软雅黑" panose="020B0503020204020204" pitchFamily="34" charset="-122"/>
              </a:rPr>
              <a:t>1</a:t>
            </a:r>
            <a:r>
              <a:rPr lang="zh-CN" altLang="en-US" sz="2000" dirty="0">
                <a:solidFill>
                  <a:srgbClr val="000000"/>
                </a:solidFill>
                <a:latin typeface="微软雅黑" panose="020B0503020204020204" pitchFamily="34" charset="-122"/>
                <a:ea typeface="微软雅黑" panose="020B0503020204020204" pitchFamily="34" charset="-122"/>
              </a:rPr>
              <a:t>）审美的概念。</a:t>
            </a:r>
          </a:p>
          <a:p>
            <a:pPr indent="457200">
              <a:lnSpc>
                <a:spcPct val="150000"/>
              </a:lnSpc>
            </a:pPr>
            <a:r>
              <a:rPr lang="zh-CN" altLang="en-US" sz="2000" dirty="0">
                <a:solidFill>
                  <a:srgbClr val="000000"/>
                </a:solidFill>
                <a:latin typeface="微软雅黑" panose="020B0503020204020204" pitchFamily="34" charset="-122"/>
                <a:ea typeface="微软雅黑" panose="020B0503020204020204" pitchFamily="34" charset="-122"/>
              </a:rPr>
              <a:t>（</a:t>
            </a:r>
            <a:r>
              <a:rPr lang="en-US" altLang="zh-CN" sz="2000" dirty="0">
                <a:solidFill>
                  <a:srgbClr val="000000"/>
                </a:solidFill>
                <a:latin typeface="微软雅黑" panose="020B0503020204020204" pitchFamily="34" charset="-122"/>
                <a:ea typeface="微软雅黑" panose="020B0503020204020204" pitchFamily="34" charset="-122"/>
              </a:rPr>
              <a:t>2</a:t>
            </a:r>
            <a:r>
              <a:rPr lang="zh-CN" altLang="en-US" sz="2000" dirty="0">
                <a:solidFill>
                  <a:srgbClr val="000000"/>
                </a:solidFill>
                <a:latin typeface="微软雅黑" panose="020B0503020204020204" pitchFamily="34" charset="-122"/>
                <a:ea typeface="微软雅黑" panose="020B0503020204020204" pitchFamily="34" charset="-122"/>
              </a:rPr>
              <a:t>）人物形象设计与审美的关系。</a:t>
            </a:r>
          </a:p>
        </p:txBody>
      </p:sp>
      <p:pic>
        <p:nvPicPr>
          <p:cNvPr id="9" name="图片 3">
            <a:extLst>
              <a:ext uri="{FF2B5EF4-FFF2-40B4-BE49-F238E27FC236}">
                <a16:creationId xmlns:a16="http://schemas.microsoft.com/office/drawing/2014/main" id="{949CB4CE-DB19-69D1-61E9-D92FB72BFD5F}"/>
              </a:ext>
            </a:extLst>
          </p:cNvPr>
          <p:cNvPicPr>
            <a:picLocks noChangeAspect="1"/>
          </p:cNvPicPr>
          <p:nvPr>
            <p:custDataLst>
              <p:tags r:id="rId1"/>
            </p:custDataLst>
          </p:nvPr>
        </p:nvPicPr>
        <p:blipFill>
          <a:blip r:embed="rId6">
            <a:extLst>
              <a:ext uri="{28A0092B-C50C-407E-A947-70E740481C1C}">
                <a14:useLocalDpi xmlns:a14="http://schemas.microsoft.com/office/drawing/2010/main" val="0"/>
              </a:ext>
            </a:extLst>
          </a:blip>
          <a:srcRect/>
          <a:stretch>
            <a:fillRect/>
          </a:stretch>
        </p:blipFill>
        <p:spPr bwMode="auto">
          <a:xfrm>
            <a:off x="8732838" y="2238010"/>
            <a:ext cx="4273550" cy="46199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49558711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EF504A9-950B-8083-DA45-EB8DAD7090D4}"/>
            </a:ext>
          </a:extLst>
        </p:cNvPr>
        <p:cNvGrpSpPr/>
        <p:nvPr/>
      </p:nvGrpSpPr>
      <p:grpSpPr>
        <a:xfrm>
          <a:off x="0" y="0"/>
          <a:ext cx="0" cy="0"/>
          <a:chOff x="0" y="0"/>
          <a:chExt cx="0" cy="0"/>
        </a:xfrm>
      </p:grpSpPr>
      <p:sp>
        <p:nvSpPr>
          <p:cNvPr id="7" name="矩形 6">
            <a:extLst>
              <a:ext uri="{FF2B5EF4-FFF2-40B4-BE49-F238E27FC236}">
                <a16:creationId xmlns:a16="http://schemas.microsoft.com/office/drawing/2014/main" id="{047E45BA-990F-787B-B0C7-817F0D2FE2D4}"/>
              </a:ext>
            </a:extLst>
          </p:cNvPr>
          <p:cNvSpPr/>
          <p:nvPr/>
        </p:nvSpPr>
        <p:spPr bwMode="auto">
          <a:xfrm>
            <a:off x="760256" y="495300"/>
            <a:ext cx="10671488" cy="5860436"/>
          </a:xfrm>
          <a:prstGeom prst="rect">
            <a:avLst/>
          </a:prstGeom>
          <a:solidFill>
            <a:schemeClr val="bg1"/>
          </a:solidFill>
          <a:ln w="9525" cap="flat" cmpd="sng" algn="ctr">
            <a:noFill/>
            <a:prstDash val="solid"/>
            <a:round/>
            <a:headEnd type="none" w="med" len="med"/>
            <a:tailEnd type="none" w="med" len="med"/>
          </a:ln>
          <a:effectLst>
            <a:innerShdw blurRad="114300">
              <a:prstClr val="black"/>
            </a:innerShdw>
          </a:effectLst>
        </p:spPr>
        <p:txBody>
          <a:bodyPr/>
          <a:lstStyle/>
          <a:p>
            <a:pPr defTabSz="912495">
              <a:buFont typeface="Arial" panose="020B0604020202020204" pitchFamily="34" charset="0"/>
              <a:buNone/>
              <a:defRPr/>
            </a:pPr>
            <a:endParaRPr lang="zh-CN" altLang="en-US"/>
          </a:p>
        </p:txBody>
      </p:sp>
      <p:pic>
        <p:nvPicPr>
          <p:cNvPr id="2" name="图片 66">
            <a:extLst>
              <a:ext uri="{FF2B5EF4-FFF2-40B4-BE49-F238E27FC236}">
                <a16:creationId xmlns:a16="http://schemas.microsoft.com/office/drawing/2014/main" id="{F77133AF-86A3-6D2E-EFC1-1AC46E849D71}"/>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583" y="-275426"/>
            <a:ext cx="1420998" cy="15361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3" name="直接连接符 67">
            <a:extLst>
              <a:ext uri="{FF2B5EF4-FFF2-40B4-BE49-F238E27FC236}">
                <a16:creationId xmlns:a16="http://schemas.microsoft.com/office/drawing/2014/main" id="{C837D0A5-17BC-5B9E-C83B-42A3372A901F}"/>
              </a:ext>
            </a:extLst>
          </p:cNvPr>
          <p:cNvCxnSpPr>
            <a:cxnSpLocks noChangeShapeType="1"/>
          </p:cNvCxnSpPr>
          <p:nvPr/>
        </p:nvCxnSpPr>
        <p:spPr bwMode="auto">
          <a:xfrm>
            <a:off x="0" y="1230294"/>
            <a:ext cx="11123613" cy="0"/>
          </a:xfrm>
          <a:prstGeom prst="line">
            <a:avLst/>
          </a:prstGeom>
          <a:noFill/>
          <a:ln w="9525" algn="ctr">
            <a:solidFill>
              <a:srgbClr val="3E6A81"/>
            </a:solidFill>
            <a:round/>
          </a:ln>
        </p:spPr>
      </p:cxnSp>
      <p:sp>
        <p:nvSpPr>
          <p:cNvPr id="4" name="矩形 68">
            <a:extLst>
              <a:ext uri="{FF2B5EF4-FFF2-40B4-BE49-F238E27FC236}">
                <a16:creationId xmlns:a16="http://schemas.microsoft.com/office/drawing/2014/main" id="{9B919A17-2C6F-5744-8F5E-4C9099491E14}"/>
              </a:ext>
            </a:extLst>
          </p:cNvPr>
          <p:cNvSpPr>
            <a:spLocks noChangeArrowheads="1"/>
          </p:cNvSpPr>
          <p:nvPr/>
        </p:nvSpPr>
        <p:spPr bwMode="auto">
          <a:xfrm>
            <a:off x="1709368" y="410142"/>
            <a:ext cx="9704703" cy="632651"/>
          </a:xfrm>
          <a:prstGeom prst="rect">
            <a:avLst/>
          </a:prstGeom>
          <a:solidFill>
            <a:srgbClr val="3E6A81"/>
          </a:solidFill>
          <a:ln w="9525" algn="ctr">
            <a:solidFill>
              <a:schemeClr val="bg1"/>
            </a:solidFill>
            <a:round/>
          </a:ln>
        </p:spPr>
        <p:txBody>
          <a:bodyPr/>
          <a:lstStyle>
            <a:lvl1pPr defTabSz="911225">
              <a:defRPr>
                <a:solidFill>
                  <a:schemeClr val="tx1"/>
                </a:solidFill>
                <a:latin typeface="Calibri" panose="020F0502020204030204" pitchFamily="34" charset="0"/>
                <a:ea typeface="宋体" panose="02010600030101010101" pitchFamily="2" charset="-122"/>
              </a:defRPr>
            </a:lvl1pPr>
            <a:lvl2pPr defTabSz="911225">
              <a:defRPr>
                <a:solidFill>
                  <a:schemeClr val="tx1"/>
                </a:solidFill>
                <a:latin typeface="Calibri" panose="020F0502020204030204" pitchFamily="34" charset="0"/>
                <a:ea typeface="宋体" panose="02010600030101010101" pitchFamily="2" charset="-122"/>
              </a:defRPr>
            </a:lvl2pPr>
            <a:lvl3pPr defTabSz="911225">
              <a:defRPr>
                <a:solidFill>
                  <a:schemeClr val="tx1"/>
                </a:solidFill>
                <a:latin typeface="Calibri" panose="020F0502020204030204" pitchFamily="34" charset="0"/>
                <a:ea typeface="宋体" panose="02010600030101010101" pitchFamily="2" charset="-122"/>
              </a:defRPr>
            </a:lvl3pPr>
            <a:lvl4pPr defTabSz="911225">
              <a:defRPr>
                <a:solidFill>
                  <a:schemeClr val="tx1"/>
                </a:solidFill>
                <a:latin typeface="Calibri" panose="020F0502020204030204" pitchFamily="34" charset="0"/>
                <a:ea typeface="宋体" panose="02010600030101010101" pitchFamily="2" charset="-122"/>
              </a:defRPr>
            </a:lvl4pPr>
            <a:lvl5pPr defTabSz="911225">
              <a:defRPr>
                <a:solidFill>
                  <a:schemeClr val="tx1"/>
                </a:solidFill>
                <a:latin typeface="Calibri" panose="020F0502020204030204" pitchFamily="34" charset="0"/>
                <a:ea typeface="宋体" panose="02010600030101010101" pitchFamily="2" charset="-122"/>
              </a:defRPr>
            </a:lvl5pPr>
            <a:lvl6pPr marL="22847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7419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1991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6563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buFont typeface="Arial" panose="020B0604020202020204" pitchFamily="34" charset="0"/>
              <a:buNone/>
            </a:pPr>
            <a:endParaRPr lang="zh-CN" altLang="en-US"/>
          </a:p>
        </p:txBody>
      </p:sp>
      <p:sp>
        <p:nvSpPr>
          <p:cNvPr id="5" name="文本框 2">
            <a:extLst>
              <a:ext uri="{FF2B5EF4-FFF2-40B4-BE49-F238E27FC236}">
                <a16:creationId xmlns:a16="http://schemas.microsoft.com/office/drawing/2014/main" id="{4744BBC7-E20D-1CDB-180D-8D666236E155}"/>
              </a:ext>
            </a:extLst>
          </p:cNvPr>
          <p:cNvSpPr txBox="1">
            <a:spLocks noChangeArrowheads="1"/>
          </p:cNvSpPr>
          <p:nvPr/>
        </p:nvSpPr>
        <p:spPr bwMode="auto">
          <a:xfrm>
            <a:off x="1801494" y="492760"/>
            <a:ext cx="698042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2800" b="1" dirty="0">
                <a:solidFill>
                  <a:srgbClr val="FFFFFF"/>
                </a:solidFill>
                <a:latin typeface="微软雅黑" panose="020B0503020204020204" pitchFamily="34" charset="-122"/>
                <a:ea typeface="微软雅黑" panose="020B0503020204020204" pitchFamily="34" charset="-122"/>
                <a:sym typeface="+mn-ea"/>
              </a:rPr>
              <a:t>任务</a:t>
            </a:r>
            <a:r>
              <a:rPr lang="en-US" altLang="zh-CN" sz="2800" b="1" dirty="0">
                <a:solidFill>
                  <a:srgbClr val="FFFFFF"/>
                </a:solidFill>
                <a:latin typeface="微软雅黑" panose="020B0503020204020204" pitchFamily="34" charset="-122"/>
                <a:ea typeface="微软雅黑" panose="020B0503020204020204" pitchFamily="34" charset="-122"/>
                <a:sym typeface="+mn-ea"/>
              </a:rPr>
              <a:t>2.2.2</a:t>
            </a:r>
            <a:r>
              <a:rPr lang="zh-CN" altLang="en-US" sz="2800" b="1" dirty="0">
                <a:solidFill>
                  <a:srgbClr val="FFFFFF"/>
                </a:solidFill>
                <a:latin typeface="微软雅黑" panose="020B0503020204020204" pitchFamily="34" charset="-122"/>
                <a:ea typeface="微软雅黑" panose="020B0503020204020204" pitchFamily="34" charset="-122"/>
                <a:sym typeface="+mn-ea"/>
              </a:rPr>
              <a:t>　当代典型人物形象分析</a:t>
            </a:r>
          </a:p>
        </p:txBody>
      </p:sp>
      <p:pic>
        <p:nvPicPr>
          <p:cNvPr id="6" name="图片 72">
            <a:extLst>
              <a:ext uri="{FF2B5EF4-FFF2-40B4-BE49-F238E27FC236}">
                <a16:creationId xmlns:a16="http://schemas.microsoft.com/office/drawing/2014/main" id="{87084610-FEBB-C585-35ED-66BB96D15138}"/>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flipH="1">
            <a:off x="1064802" y="13888"/>
            <a:ext cx="925198" cy="9908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文本框 12">
            <a:extLst>
              <a:ext uri="{FF2B5EF4-FFF2-40B4-BE49-F238E27FC236}">
                <a16:creationId xmlns:a16="http://schemas.microsoft.com/office/drawing/2014/main" id="{19C77EC7-473F-0FBD-D986-5810AC55D904}"/>
              </a:ext>
            </a:extLst>
          </p:cNvPr>
          <p:cNvSpPr txBox="1"/>
          <p:nvPr/>
        </p:nvSpPr>
        <p:spPr>
          <a:xfrm>
            <a:off x="908828" y="4636333"/>
            <a:ext cx="7746714" cy="369332"/>
          </a:xfrm>
          <a:prstGeom prst="rect">
            <a:avLst/>
          </a:prstGeom>
          <a:noFill/>
        </p:spPr>
        <p:txBody>
          <a:bodyPr wrap="square" rtlCol="0">
            <a:spAutoFit/>
          </a:bodyPr>
          <a:lstStyle/>
          <a:p>
            <a:r>
              <a:rPr lang="zh-CN" altLang="en-US" dirty="0">
                <a:latin typeface="黑体" panose="02010609060101010101" pitchFamily="49" charset="-122"/>
                <a:ea typeface="黑体" panose="02010609060101010101" pitchFamily="49" charset="-122"/>
              </a:rPr>
              <a:t>　</a:t>
            </a:r>
          </a:p>
        </p:txBody>
      </p:sp>
      <p:sp>
        <p:nvSpPr>
          <p:cNvPr id="8" name="文本框 7">
            <a:extLst>
              <a:ext uri="{FF2B5EF4-FFF2-40B4-BE49-F238E27FC236}">
                <a16:creationId xmlns:a16="http://schemas.microsoft.com/office/drawing/2014/main" id="{0F2E6B4A-72C2-BB08-FCCF-74EA103ED10B}"/>
              </a:ext>
            </a:extLst>
          </p:cNvPr>
          <p:cNvSpPr txBox="1"/>
          <p:nvPr/>
        </p:nvSpPr>
        <p:spPr>
          <a:xfrm>
            <a:off x="908828" y="1405353"/>
            <a:ext cx="10309449" cy="3269613"/>
          </a:xfrm>
          <a:prstGeom prst="rect">
            <a:avLst/>
          </a:prstGeom>
          <a:noFill/>
        </p:spPr>
        <p:txBody>
          <a:bodyPr wrap="square" rtlCol="0">
            <a:spAutoFit/>
          </a:bodyPr>
          <a:lstStyle/>
          <a:p>
            <a:pPr indent="457200">
              <a:lnSpc>
                <a:spcPct val="150000"/>
              </a:lnSpc>
            </a:pPr>
            <a:r>
              <a:rPr lang="en-US" altLang="zh-CN" sz="2000" b="1" dirty="0">
                <a:solidFill>
                  <a:srgbClr val="000000"/>
                </a:solidFill>
                <a:latin typeface="微软雅黑" panose="020B0503020204020204" pitchFamily="34" charset="-122"/>
                <a:ea typeface="微软雅黑" panose="020B0503020204020204" pitchFamily="34" charset="-122"/>
              </a:rPr>
              <a:t>10</a:t>
            </a:r>
            <a:r>
              <a:rPr lang="zh-CN" altLang="en-US" sz="2000" b="1" dirty="0">
                <a:solidFill>
                  <a:srgbClr val="000000"/>
                </a:solidFill>
                <a:latin typeface="微软雅黑" panose="020B0503020204020204" pitchFamily="34" charset="-122"/>
                <a:ea typeface="微软雅黑" panose="020B0503020204020204" pitchFamily="34" charset="-122"/>
              </a:rPr>
              <a:t>．分析与理解</a:t>
            </a:r>
          </a:p>
          <a:p>
            <a:pPr indent="457200">
              <a:lnSpc>
                <a:spcPct val="150000"/>
              </a:lnSpc>
            </a:pPr>
            <a:r>
              <a:rPr lang="zh-CN" altLang="en-US" sz="2000" dirty="0">
                <a:solidFill>
                  <a:srgbClr val="000000"/>
                </a:solidFill>
                <a:latin typeface="微软雅黑" panose="020B0503020204020204" pitchFamily="34" charset="-122"/>
                <a:ea typeface="微软雅黑" panose="020B0503020204020204" pitchFamily="34" charset="-122"/>
              </a:rPr>
              <a:t>（</a:t>
            </a:r>
            <a:r>
              <a:rPr lang="en-US" altLang="zh-CN" sz="2000" dirty="0">
                <a:solidFill>
                  <a:srgbClr val="000000"/>
                </a:solidFill>
                <a:latin typeface="微软雅黑" panose="020B0503020204020204" pitchFamily="34" charset="-122"/>
                <a:ea typeface="微软雅黑" panose="020B0503020204020204" pitchFamily="34" charset="-122"/>
              </a:rPr>
              <a:t>1</a:t>
            </a:r>
            <a:r>
              <a:rPr lang="zh-CN" altLang="en-US" sz="2000" dirty="0">
                <a:solidFill>
                  <a:srgbClr val="000000"/>
                </a:solidFill>
                <a:latin typeface="微软雅黑" panose="020B0503020204020204" pitchFamily="34" charset="-122"/>
                <a:ea typeface="微软雅黑" panose="020B0503020204020204" pitchFamily="34" charset="-122"/>
              </a:rPr>
              <a:t>）不同的人物形象对社会将产生影响。</a:t>
            </a:r>
          </a:p>
          <a:p>
            <a:pPr indent="457200">
              <a:lnSpc>
                <a:spcPct val="150000"/>
              </a:lnSpc>
            </a:pPr>
            <a:r>
              <a:rPr lang="zh-CN" altLang="en-US" sz="2000" dirty="0">
                <a:solidFill>
                  <a:srgbClr val="000000"/>
                </a:solidFill>
                <a:latin typeface="微软雅黑" panose="020B0503020204020204" pitchFamily="34" charset="-122"/>
                <a:ea typeface="微软雅黑" panose="020B0503020204020204" pitchFamily="34" charset="-122"/>
              </a:rPr>
              <a:t>（</a:t>
            </a:r>
            <a:r>
              <a:rPr lang="en-US" altLang="zh-CN" sz="2000" dirty="0">
                <a:solidFill>
                  <a:srgbClr val="000000"/>
                </a:solidFill>
                <a:latin typeface="微软雅黑" panose="020B0503020204020204" pitchFamily="34" charset="-122"/>
                <a:ea typeface="微软雅黑" panose="020B0503020204020204" pitchFamily="34" charset="-122"/>
              </a:rPr>
              <a:t>2</a:t>
            </a:r>
            <a:r>
              <a:rPr lang="zh-CN" altLang="en-US" sz="2000" dirty="0">
                <a:solidFill>
                  <a:srgbClr val="000000"/>
                </a:solidFill>
                <a:latin typeface="微软雅黑" panose="020B0503020204020204" pitchFamily="34" charset="-122"/>
                <a:ea typeface="微软雅黑" panose="020B0503020204020204" pitchFamily="34" charset="-122"/>
              </a:rPr>
              <a:t>）人的良好形象不光要看外表，而且要看他是否对社会做出贡献。</a:t>
            </a:r>
          </a:p>
          <a:p>
            <a:pPr indent="457200">
              <a:lnSpc>
                <a:spcPct val="150000"/>
              </a:lnSpc>
            </a:pPr>
            <a:r>
              <a:rPr lang="en-US" altLang="zh-CN" sz="2000" b="1" dirty="0">
                <a:solidFill>
                  <a:srgbClr val="000000"/>
                </a:solidFill>
                <a:latin typeface="微软雅黑" panose="020B0503020204020204" pitchFamily="34" charset="-122"/>
                <a:ea typeface="微软雅黑" panose="020B0503020204020204" pitchFamily="34" charset="-122"/>
              </a:rPr>
              <a:t>11</a:t>
            </a:r>
            <a:r>
              <a:rPr lang="zh-CN" altLang="en-US" sz="2000" b="1" dirty="0">
                <a:solidFill>
                  <a:srgbClr val="000000"/>
                </a:solidFill>
                <a:latin typeface="微软雅黑" panose="020B0503020204020204" pitchFamily="34" charset="-122"/>
                <a:ea typeface="微软雅黑" panose="020B0503020204020204" pitchFamily="34" charset="-122"/>
              </a:rPr>
              <a:t>．人物形象设计专业的构成要素</a:t>
            </a:r>
          </a:p>
          <a:p>
            <a:pPr indent="457200">
              <a:lnSpc>
                <a:spcPct val="150000"/>
              </a:lnSpc>
            </a:pPr>
            <a:r>
              <a:rPr lang="zh-CN" altLang="en-US" sz="2000" dirty="0">
                <a:solidFill>
                  <a:srgbClr val="000000"/>
                </a:solidFill>
                <a:latin typeface="微软雅黑" panose="020B0503020204020204" pitchFamily="34" charset="-122"/>
                <a:ea typeface="微软雅黑" panose="020B0503020204020204" pitchFamily="34" charset="-122"/>
              </a:rPr>
              <a:t>（</a:t>
            </a:r>
            <a:r>
              <a:rPr lang="en-US" altLang="zh-CN" sz="2000" dirty="0">
                <a:solidFill>
                  <a:srgbClr val="000000"/>
                </a:solidFill>
                <a:latin typeface="微软雅黑" panose="020B0503020204020204" pitchFamily="34" charset="-122"/>
                <a:ea typeface="微软雅黑" panose="020B0503020204020204" pitchFamily="34" charset="-122"/>
              </a:rPr>
              <a:t>1</a:t>
            </a:r>
            <a:r>
              <a:rPr lang="zh-CN" altLang="en-US" sz="2000" dirty="0">
                <a:solidFill>
                  <a:srgbClr val="000000"/>
                </a:solidFill>
                <a:latin typeface="微软雅黑" panose="020B0503020204020204" pitchFamily="34" charset="-122"/>
                <a:ea typeface="微软雅黑" panose="020B0503020204020204" pitchFamily="34" charset="-122"/>
              </a:rPr>
              <a:t>）设计师。</a:t>
            </a:r>
          </a:p>
          <a:p>
            <a:pPr indent="457200">
              <a:lnSpc>
                <a:spcPct val="150000"/>
              </a:lnSpc>
            </a:pPr>
            <a:r>
              <a:rPr lang="zh-CN" altLang="en-US" sz="2000" dirty="0">
                <a:solidFill>
                  <a:srgbClr val="000000"/>
                </a:solidFill>
                <a:latin typeface="微软雅黑" panose="020B0503020204020204" pitchFamily="34" charset="-122"/>
                <a:ea typeface="微软雅黑" panose="020B0503020204020204" pitchFamily="34" charset="-122"/>
              </a:rPr>
              <a:t>（</a:t>
            </a:r>
            <a:r>
              <a:rPr lang="en-US" altLang="zh-CN" sz="2000" dirty="0">
                <a:solidFill>
                  <a:srgbClr val="000000"/>
                </a:solidFill>
                <a:latin typeface="微软雅黑" panose="020B0503020204020204" pitchFamily="34" charset="-122"/>
                <a:ea typeface="微软雅黑" panose="020B0503020204020204" pitchFamily="34" charset="-122"/>
              </a:rPr>
              <a:t>2</a:t>
            </a:r>
            <a:r>
              <a:rPr lang="zh-CN" altLang="en-US" sz="2000" dirty="0">
                <a:solidFill>
                  <a:srgbClr val="000000"/>
                </a:solidFill>
                <a:latin typeface="微软雅黑" panose="020B0503020204020204" pitchFamily="34" charset="-122"/>
                <a:ea typeface="微软雅黑" panose="020B0503020204020204" pitchFamily="34" charset="-122"/>
              </a:rPr>
              <a:t>）设计对象。</a:t>
            </a:r>
          </a:p>
          <a:p>
            <a:pPr indent="457200">
              <a:lnSpc>
                <a:spcPct val="150000"/>
              </a:lnSpc>
            </a:pPr>
            <a:r>
              <a:rPr lang="zh-CN" altLang="en-US" sz="2000" dirty="0">
                <a:solidFill>
                  <a:srgbClr val="000000"/>
                </a:solidFill>
                <a:latin typeface="微软雅黑" panose="020B0503020204020204" pitchFamily="34" charset="-122"/>
                <a:ea typeface="微软雅黑" panose="020B0503020204020204" pitchFamily="34" charset="-122"/>
              </a:rPr>
              <a:t>（</a:t>
            </a:r>
            <a:r>
              <a:rPr lang="en-US" altLang="zh-CN" sz="2000" dirty="0">
                <a:solidFill>
                  <a:srgbClr val="000000"/>
                </a:solidFill>
                <a:latin typeface="微软雅黑" panose="020B0503020204020204" pitchFamily="34" charset="-122"/>
                <a:ea typeface="微软雅黑" panose="020B0503020204020204" pitchFamily="34" charset="-122"/>
              </a:rPr>
              <a:t>3</a:t>
            </a:r>
            <a:r>
              <a:rPr lang="zh-CN" altLang="en-US" sz="2000" dirty="0">
                <a:solidFill>
                  <a:srgbClr val="000000"/>
                </a:solidFill>
                <a:latin typeface="微软雅黑" panose="020B0503020204020204" pitchFamily="34" charset="-122"/>
                <a:ea typeface="微软雅黑" panose="020B0503020204020204" pitchFamily="34" charset="-122"/>
              </a:rPr>
              <a:t>）设计方法。</a:t>
            </a:r>
          </a:p>
        </p:txBody>
      </p:sp>
      <p:pic>
        <p:nvPicPr>
          <p:cNvPr id="9" name="图片 3">
            <a:extLst>
              <a:ext uri="{FF2B5EF4-FFF2-40B4-BE49-F238E27FC236}">
                <a16:creationId xmlns:a16="http://schemas.microsoft.com/office/drawing/2014/main" id="{D4A77631-CD6A-9E42-139A-1D05F82DB4EA}"/>
              </a:ext>
            </a:extLst>
          </p:cNvPr>
          <p:cNvPicPr>
            <a:picLocks noChangeAspect="1"/>
          </p:cNvPicPr>
          <p:nvPr>
            <p:custDataLst>
              <p:tags r:id="rId1"/>
            </p:custDataLst>
          </p:nvPr>
        </p:nvPicPr>
        <p:blipFill>
          <a:blip r:embed="rId6">
            <a:extLst>
              <a:ext uri="{28A0092B-C50C-407E-A947-70E740481C1C}">
                <a14:useLocalDpi xmlns:a14="http://schemas.microsoft.com/office/drawing/2010/main" val="0"/>
              </a:ext>
            </a:extLst>
          </a:blip>
          <a:srcRect/>
          <a:stretch>
            <a:fillRect/>
          </a:stretch>
        </p:blipFill>
        <p:spPr bwMode="auto">
          <a:xfrm>
            <a:off x="8732838" y="2238010"/>
            <a:ext cx="4273550" cy="46199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33452748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D256F01-85E3-A0CC-AD24-82BEF0388CB0}"/>
            </a:ext>
          </a:extLst>
        </p:cNvPr>
        <p:cNvGrpSpPr/>
        <p:nvPr/>
      </p:nvGrpSpPr>
      <p:grpSpPr>
        <a:xfrm>
          <a:off x="0" y="0"/>
          <a:ext cx="0" cy="0"/>
          <a:chOff x="0" y="0"/>
          <a:chExt cx="0" cy="0"/>
        </a:xfrm>
      </p:grpSpPr>
      <p:sp>
        <p:nvSpPr>
          <p:cNvPr id="7" name="矩形 6">
            <a:extLst>
              <a:ext uri="{FF2B5EF4-FFF2-40B4-BE49-F238E27FC236}">
                <a16:creationId xmlns:a16="http://schemas.microsoft.com/office/drawing/2014/main" id="{191E1AE8-4CB5-D8EF-3357-4CB578F372AD}"/>
              </a:ext>
            </a:extLst>
          </p:cNvPr>
          <p:cNvSpPr/>
          <p:nvPr/>
        </p:nvSpPr>
        <p:spPr bwMode="auto">
          <a:xfrm>
            <a:off x="760256" y="495300"/>
            <a:ext cx="10671488" cy="5860436"/>
          </a:xfrm>
          <a:prstGeom prst="rect">
            <a:avLst/>
          </a:prstGeom>
          <a:solidFill>
            <a:schemeClr val="bg1"/>
          </a:solidFill>
          <a:ln w="9525" cap="flat" cmpd="sng" algn="ctr">
            <a:noFill/>
            <a:prstDash val="solid"/>
            <a:round/>
            <a:headEnd type="none" w="med" len="med"/>
            <a:tailEnd type="none" w="med" len="med"/>
          </a:ln>
          <a:effectLst>
            <a:innerShdw blurRad="114300">
              <a:prstClr val="black"/>
            </a:innerShdw>
          </a:effectLst>
        </p:spPr>
        <p:txBody>
          <a:bodyPr/>
          <a:lstStyle/>
          <a:p>
            <a:pPr defTabSz="912495">
              <a:buFont typeface="Arial" panose="020B0604020202020204" pitchFamily="34" charset="0"/>
              <a:buNone/>
              <a:defRPr/>
            </a:pPr>
            <a:endParaRPr lang="zh-CN" altLang="en-US"/>
          </a:p>
        </p:txBody>
      </p:sp>
      <p:pic>
        <p:nvPicPr>
          <p:cNvPr id="2" name="图片 66">
            <a:extLst>
              <a:ext uri="{FF2B5EF4-FFF2-40B4-BE49-F238E27FC236}">
                <a16:creationId xmlns:a16="http://schemas.microsoft.com/office/drawing/2014/main" id="{7B2FE7B9-E2EB-82E3-9ADD-7D947172B55E}"/>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583" y="-275426"/>
            <a:ext cx="1420998" cy="15361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3" name="直接连接符 67">
            <a:extLst>
              <a:ext uri="{FF2B5EF4-FFF2-40B4-BE49-F238E27FC236}">
                <a16:creationId xmlns:a16="http://schemas.microsoft.com/office/drawing/2014/main" id="{332A8679-7143-6ACE-A00E-5CECD769F747}"/>
              </a:ext>
            </a:extLst>
          </p:cNvPr>
          <p:cNvCxnSpPr>
            <a:cxnSpLocks noChangeShapeType="1"/>
          </p:cNvCxnSpPr>
          <p:nvPr/>
        </p:nvCxnSpPr>
        <p:spPr bwMode="auto">
          <a:xfrm>
            <a:off x="0" y="1230294"/>
            <a:ext cx="11123613" cy="0"/>
          </a:xfrm>
          <a:prstGeom prst="line">
            <a:avLst/>
          </a:prstGeom>
          <a:noFill/>
          <a:ln w="9525" algn="ctr">
            <a:solidFill>
              <a:srgbClr val="3E6A81"/>
            </a:solidFill>
            <a:round/>
          </a:ln>
        </p:spPr>
      </p:cxnSp>
      <p:sp>
        <p:nvSpPr>
          <p:cNvPr id="4" name="矩形 68">
            <a:extLst>
              <a:ext uri="{FF2B5EF4-FFF2-40B4-BE49-F238E27FC236}">
                <a16:creationId xmlns:a16="http://schemas.microsoft.com/office/drawing/2014/main" id="{8CE8010A-D788-5069-E7DF-20EF0E852FAE}"/>
              </a:ext>
            </a:extLst>
          </p:cNvPr>
          <p:cNvSpPr>
            <a:spLocks noChangeArrowheads="1"/>
          </p:cNvSpPr>
          <p:nvPr/>
        </p:nvSpPr>
        <p:spPr bwMode="auto">
          <a:xfrm>
            <a:off x="1709368" y="410142"/>
            <a:ext cx="9704703" cy="632651"/>
          </a:xfrm>
          <a:prstGeom prst="rect">
            <a:avLst/>
          </a:prstGeom>
          <a:solidFill>
            <a:srgbClr val="3E6A81"/>
          </a:solidFill>
          <a:ln w="9525" algn="ctr">
            <a:solidFill>
              <a:schemeClr val="bg1"/>
            </a:solidFill>
            <a:round/>
          </a:ln>
        </p:spPr>
        <p:txBody>
          <a:bodyPr/>
          <a:lstStyle>
            <a:lvl1pPr defTabSz="911225">
              <a:defRPr>
                <a:solidFill>
                  <a:schemeClr val="tx1"/>
                </a:solidFill>
                <a:latin typeface="Calibri" panose="020F0502020204030204" pitchFamily="34" charset="0"/>
                <a:ea typeface="宋体" panose="02010600030101010101" pitchFamily="2" charset="-122"/>
              </a:defRPr>
            </a:lvl1pPr>
            <a:lvl2pPr defTabSz="911225">
              <a:defRPr>
                <a:solidFill>
                  <a:schemeClr val="tx1"/>
                </a:solidFill>
                <a:latin typeface="Calibri" panose="020F0502020204030204" pitchFamily="34" charset="0"/>
                <a:ea typeface="宋体" panose="02010600030101010101" pitchFamily="2" charset="-122"/>
              </a:defRPr>
            </a:lvl2pPr>
            <a:lvl3pPr defTabSz="911225">
              <a:defRPr>
                <a:solidFill>
                  <a:schemeClr val="tx1"/>
                </a:solidFill>
                <a:latin typeface="Calibri" panose="020F0502020204030204" pitchFamily="34" charset="0"/>
                <a:ea typeface="宋体" panose="02010600030101010101" pitchFamily="2" charset="-122"/>
              </a:defRPr>
            </a:lvl3pPr>
            <a:lvl4pPr defTabSz="911225">
              <a:defRPr>
                <a:solidFill>
                  <a:schemeClr val="tx1"/>
                </a:solidFill>
                <a:latin typeface="Calibri" panose="020F0502020204030204" pitchFamily="34" charset="0"/>
                <a:ea typeface="宋体" panose="02010600030101010101" pitchFamily="2" charset="-122"/>
              </a:defRPr>
            </a:lvl4pPr>
            <a:lvl5pPr defTabSz="911225">
              <a:defRPr>
                <a:solidFill>
                  <a:schemeClr val="tx1"/>
                </a:solidFill>
                <a:latin typeface="Calibri" panose="020F0502020204030204" pitchFamily="34" charset="0"/>
                <a:ea typeface="宋体" panose="02010600030101010101" pitchFamily="2" charset="-122"/>
              </a:defRPr>
            </a:lvl5pPr>
            <a:lvl6pPr marL="22847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7419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1991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6563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buFont typeface="Arial" panose="020B0604020202020204" pitchFamily="34" charset="0"/>
              <a:buNone/>
            </a:pPr>
            <a:endParaRPr lang="zh-CN" altLang="en-US"/>
          </a:p>
        </p:txBody>
      </p:sp>
      <p:sp>
        <p:nvSpPr>
          <p:cNvPr id="5" name="文本框 2">
            <a:extLst>
              <a:ext uri="{FF2B5EF4-FFF2-40B4-BE49-F238E27FC236}">
                <a16:creationId xmlns:a16="http://schemas.microsoft.com/office/drawing/2014/main" id="{E5278DCF-9EAC-1AB0-C1AC-6472F2301D9E}"/>
              </a:ext>
            </a:extLst>
          </p:cNvPr>
          <p:cNvSpPr txBox="1">
            <a:spLocks noChangeArrowheads="1"/>
          </p:cNvSpPr>
          <p:nvPr/>
        </p:nvSpPr>
        <p:spPr bwMode="auto">
          <a:xfrm>
            <a:off x="1801494" y="492760"/>
            <a:ext cx="698042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2800" b="1" dirty="0">
                <a:solidFill>
                  <a:srgbClr val="FFFFFF"/>
                </a:solidFill>
                <a:latin typeface="微软雅黑" panose="020B0503020204020204" pitchFamily="34" charset="-122"/>
                <a:ea typeface="微软雅黑" panose="020B0503020204020204" pitchFamily="34" charset="-122"/>
                <a:sym typeface="+mn-ea"/>
              </a:rPr>
              <a:t>任务</a:t>
            </a:r>
            <a:r>
              <a:rPr lang="en-US" altLang="zh-CN" sz="2800" b="1" dirty="0">
                <a:solidFill>
                  <a:srgbClr val="FFFFFF"/>
                </a:solidFill>
                <a:latin typeface="微软雅黑" panose="020B0503020204020204" pitchFamily="34" charset="-122"/>
                <a:ea typeface="微软雅黑" panose="020B0503020204020204" pitchFamily="34" charset="-122"/>
                <a:sym typeface="+mn-ea"/>
              </a:rPr>
              <a:t>2.2.2</a:t>
            </a:r>
            <a:r>
              <a:rPr lang="zh-CN" altLang="en-US" sz="2800" b="1" dirty="0">
                <a:solidFill>
                  <a:srgbClr val="FFFFFF"/>
                </a:solidFill>
                <a:latin typeface="微软雅黑" panose="020B0503020204020204" pitchFamily="34" charset="-122"/>
                <a:ea typeface="微软雅黑" panose="020B0503020204020204" pitchFamily="34" charset="-122"/>
                <a:sym typeface="+mn-ea"/>
              </a:rPr>
              <a:t>　当代典型人物形象分析</a:t>
            </a:r>
          </a:p>
        </p:txBody>
      </p:sp>
      <p:pic>
        <p:nvPicPr>
          <p:cNvPr id="6" name="图片 72">
            <a:extLst>
              <a:ext uri="{FF2B5EF4-FFF2-40B4-BE49-F238E27FC236}">
                <a16:creationId xmlns:a16="http://schemas.microsoft.com/office/drawing/2014/main" id="{D6D0AE9D-A8C8-EE54-2C02-49B80366CEB1}"/>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flipH="1">
            <a:off x="1064802" y="13888"/>
            <a:ext cx="925198" cy="9908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文本框 12">
            <a:extLst>
              <a:ext uri="{FF2B5EF4-FFF2-40B4-BE49-F238E27FC236}">
                <a16:creationId xmlns:a16="http://schemas.microsoft.com/office/drawing/2014/main" id="{A1A7F984-06BB-B826-B473-F3518B380CF3}"/>
              </a:ext>
            </a:extLst>
          </p:cNvPr>
          <p:cNvSpPr txBox="1"/>
          <p:nvPr/>
        </p:nvSpPr>
        <p:spPr>
          <a:xfrm>
            <a:off x="908828" y="4636333"/>
            <a:ext cx="7746714" cy="369332"/>
          </a:xfrm>
          <a:prstGeom prst="rect">
            <a:avLst/>
          </a:prstGeom>
          <a:noFill/>
        </p:spPr>
        <p:txBody>
          <a:bodyPr wrap="square" rtlCol="0">
            <a:spAutoFit/>
          </a:bodyPr>
          <a:lstStyle/>
          <a:p>
            <a:r>
              <a:rPr lang="zh-CN" altLang="en-US" dirty="0">
                <a:latin typeface="黑体" panose="02010609060101010101" pitchFamily="49" charset="-122"/>
                <a:ea typeface="黑体" panose="02010609060101010101" pitchFamily="49" charset="-122"/>
              </a:rPr>
              <a:t>　</a:t>
            </a:r>
          </a:p>
        </p:txBody>
      </p:sp>
      <p:sp>
        <p:nvSpPr>
          <p:cNvPr id="8" name="文本框 7">
            <a:extLst>
              <a:ext uri="{FF2B5EF4-FFF2-40B4-BE49-F238E27FC236}">
                <a16:creationId xmlns:a16="http://schemas.microsoft.com/office/drawing/2014/main" id="{80394CCB-FDE0-5963-4B77-904716286626}"/>
              </a:ext>
            </a:extLst>
          </p:cNvPr>
          <p:cNvSpPr txBox="1"/>
          <p:nvPr/>
        </p:nvSpPr>
        <p:spPr>
          <a:xfrm>
            <a:off x="908828" y="1405353"/>
            <a:ext cx="10309449" cy="3269613"/>
          </a:xfrm>
          <a:prstGeom prst="rect">
            <a:avLst/>
          </a:prstGeom>
          <a:noFill/>
        </p:spPr>
        <p:txBody>
          <a:bodyPr wrap="square" rtlCol="0">
            <a:spAutoFit/>
          </a:bodyPr>
          <a:lstStyle/>
          <a:p>
            <a:pPr indent="457200">
              <a:lnSpc>
                <a:spcPct val="150000"/>
              </a:lnSpc>
            </a:pPr>
            <a:r>
              <a:rPr lang="en-US" altLang="zh-CN" sz="2000" b="1" dirty="0">
                <a:solidFill>
                  <a:srgbClr val="000000"/>
                </a:solidFill>
                <a:latin typeface="微软雅黑" panose="020B0503020204020204" pitchFamily="34" charset="-122"/>
                <a:ea typeface="微软雅黑" panose="020B0503020204020204" pitchFamily="34" charset="-122"/>
              </a:rPr>
              <a:t>12</a:t>
            </a:r>
            <a:r>
              <a:rPr lang="zh-CN" altLang="en-US" sz="2000" b="1" dirty="0">
                <a:solidFill>
                  <a:srgbClr val="000000"/>
                </a:solidFill>
                <a:latin typeface="微软雅黑" panose="020B0503020204020204" pitchFamily="34" charset="-122"/>
                <a:ea typeface="微软雅黑" panose="020B0503020204020204" pitchFamily="34" charset="-122"/>
              </a:rPr>
              <a:t>．人物形象设计的研究范围</a:t>
            </a:r>
          </a:p>
          <a:p>
            <a:pPr indent="457200">
              <a:lnSpc>
                <a:spcPct val="150000"/>
              </a:lnSpc>
            </a:pPr>
            <a:r>
              <a:rPr lang="zh-CN" altLang="en-US" sz="2000" b="1" dirty="0">
                <a:solidFill>
                  <a:srgbClr val="000000"/>
                </a:solidFill>
                <a:latin typeface="微软雅黑" panose="020B0503020204020204" pitchFamily="34" charset="-122"/>
                <a:ea typeface="微软雅黑" panose="020B0503020204020204" pitchFamily="34" charset="-122"/>
              </a:rPr>
              <a:t>（</a:t>
            </a:r>
            <a:r>
              <a:rPr lang="en-US" altLang="zh-CN" sz="2000" b="1" dirty="0">
                <a:solidFill>
                  <a:srgbClr val="000000"/>
                </a:solidFill>
                <a:latin typeface="微软雅黑" panose="020B0503020204020204" pitchFamily="34" charset="-122"/>
                <a:ea typeface="微软雅黑" panose="020B0503020204020204" pitchFamily="34" charset="-122"/>
              </a:rPr>
              <a:t>1</a:t>
            </a:r>
            <a:r>
              <a:rPr lang="zh-CN" altLang="en-US" sz="2000" b="1" dirty="0">
                <a:solidFill>
                  <a:srgbClr val="000000"/>
                </a:solidFill>
                <a:latin typeface="微软雅黑" panose="020B0503020204020204" pitchFamily="34" charset="-122"/>
                <a:ea typeface="微软雅黑" panose="020B0503020204020204" pitchFamily="34" charset="-122"/>
              </a:rPr>
              <a:t>）自然科学：</a:t>
            </a:r>
            <a:r>
              <a:rPr lang="zh-CN" altLang="en-US" sz="2000" dirty="0">
                <a:solidFill>
                  <a:srgbClr val="000000"/>
                </a:solidFill>
                <a:latin typeface="微软雅黑" panose="020B0503020204020204" pitchFamily="34" charset="-122"/>
                <a:ea typeface="微软雅黑" panose="020B0503020204020204" pitchFamily="34" charset="-122"/>
              </a:rPr>
              <a:t>对自然人的相关研究（生命科学、生物学）、对相关产品和设备应用原理的研究（化学、物理学）。</a:t>
            </a:r>
          </a:p>
          <a:p>
            <a:pPr indent="457200">
              <a:lnSpc>
                <a:spcPct val="150000"/>
              </a:lnSpc>
            </a:pPr>
            <a:r>
              <a:rPr lang="zh-CN" altLang="en-US" sz="2000" b="1" dirty="0">
                <a:solidFill>
                  <a:srgbClr val="000000"/>
                </a:solidFill>
                <a:latin typeface="微软雅黑" panose="020B0503020204020204" pitchFamily="34" charset="-122"/>
                <a:ea typeface="微软雅黑" panose="020B0503020204020204" pitchFamily="34" charset="-122"/>
              </a:rPr>
              <a:t>（</a:t>
            </a:r>
            <a:r>
              <a:rPr lang="en-US" altLang="zh-CN" sz="2000" b="1" dirty="0">
                <a:solidFill>
                  <a:srgbClr val="000000"/>
                </a:solidFill>
                <a:latin typeface="微软雅黑" panose="020B0503020204020204" pitchFamily="34" charset="-122"/>
                <a:ea typeface="微软雅黑" panose="020B0503020204020204" pitchFamily="34" charset="-122"/>
              </a:rPr>
              <a:t>2</a:t>
            </a:r>
            <a:r>
              <a:rPr lang="zh-CN" altLang="en-US" sz="2000" b="1" dirty="0">
                <a:solidFill>
                  <a:srgbClr val="000000"/>
                </a:solidFill>
                <a:latin typeface="微软雅黑" panose="020B0503020204020204" pitchFamily="34" charset="-122"/>
                <a:ea typeface="微软雅黑" panose="020B0503020204020204" pitchFamily="34" charset="-122"/>
              </a:rPr>
              <a:t>）人文科学：</a:t>
            </a:r>
            <a:r>
              <a:rPr lang="zh-CN" altLang="en-US" sz="2000" dirty="0">
                <a:solidFill>
                  <a:srgbClr val="000000"/>
                </a:solidFill>
                <a:latin typeface="微软雅黑" panose="020B0503020204020204" pitchFamily="34" charset="-122"/>
                <a:ea typeface="微软雅黑" panose="020B0503020204020204" pitchFamily="34" charset="-122"/>
              </a:rPr>
              <a:t>视觉艺术、美学、文学。</a:t>
            </a:r>
          </a:p>
          <a:p>
            <a:pPr indent="457200">
              <a:lnSpc>
                <a:spcPct val="150000"/>
              </a:lnSpc>
            </a:pPr>
            <a:r>
              <a:rPr lang="zh-CN" altLang="en-US" sz="2000" b="1" dirty="0">
                <a:solidFill>
                  <a:srgbClr val="000000"/>
                </a:solidFill>
                <a:latin typeface="微软雅黑" panose="020B0503020204020204" pitchFamily="34" charset="-122"/>
                <a:ea typeface="微软雅黑" panose="020B0503020204020204" pitchFamily="34" charset="-122"/>
              </a:rPr>
              <a:t>（</a:t>
            </a:r>
            <a:r>
              <a:rPr lang="en-US" altLang="zh-CN" sz="2000" b="1" dirty="0">
                <a:solidFill>
                  <a:srgbClr val="000000"/>
                </a:solidFill>
                <a:latin typeface="微软雅黑" panose="020B0503020204020204" pitchFamily="34" charset="-122"/>
                <a:ea typeface="微软雅黑" panose="020B0503020204020204" pitchFamily="34" charset="-122"/>
              </a:rPr>
              <a:t>3</a:t>
            </a:r>
            <a:r>
              <a:rPr lang="zh-CN" altLang="en-US" sz="2000" b="1" dirty="0">
                <a:solidFill>
                  <a:srgbClr val="000000"/>
                </a:solidFill>
                <a:latin typeface="微软雅黑" panose="020B0503020204020204" pitchFamily="34" charset="-122"/>
                <a:ea typeface="微软雅黑" panose="020B0503020204020204" pitchFamily="34" charset="-122"/>
              </a:rPr>
              <a:t>）社会科学：</a:t>
            </a:r>
            <a:r>
              <a:rPr lang="zh-CN" altLang="en-US" sz="2000" dirty="0">
                <a:solidFill>
                  <a:srgbClr val="000000"/>
                </a:solidFill>
                <a:latin typeface="微软雅黑" panose="020B0503020204020204" pitchFamily="34" charset="-122"/>
                <a:ea typeface="微软雅黑" panose="020B0503020204020204" pitchFamily="34" charset="-122"/>
              </a:rPr>
              <a:t>心理学、管理学、经济学。</a:t>
            </a:r>
          </a:p>
          <a:p>
            <a:pPr indent="457200">
              <a:lnSpc>
                <a:spcPct val="150000"/>
              </a:lnSpc>
            </a:pPr>
            <a:r>
              <a:rPr lang="zh-CN" altLang="en-US" sz="2000" b="1" dirty="0">
                <a:solidFill>
                  <a:srgbClr val="000000"/>
                </a:solidFill>
                <a:latin typeface="微软雅黑" panose="020B0503020204020204" pitchFamily="34" charset="-122"/>
                <a:ea typeface="微软雅黑" panose="020B0503020204020204" pitchFamily="34" charset="-122"/>
              </a:rPr>
              <a:t>（</a:t>
            </a:r>
            <a:r>
              <a:rPr lang="en-US" altLang="zh-CN" sz="2000" b="1" dirty="0">
                <a:solidFill>
                  <a:srgbClr val="000000"/>
                </a:solidFill>
                <a:latin typeface="微软雅黑" panose="020B0503020204020204" pitchFamily="34" charset="-122"/>
                <a:ea typeface="微软雅黑" panose="020B0503020204020204" pitchFamily="34" charset="-122"/>
              </a:rPr>
              <a:t>4</a:t>
            </a:r>
            <a:r>
              <a:rPr lang="zh-CN" altLang="en-US" sz="2000" b="1" dirty="0">
                <a:solidFill>
                  <a:srgbClr val="000000"/>
                </a:solidFill>
                <a:latin typeface="微软雅黑" panose="020B0503020204020204" pitchFamily="34" charset="-122"/>
                <a:ea typeface="微软雅黑" panose="020B0503020204020204" pitchFamily="34" charset="-122"/>
              </a:rPr>
              <a:t>）职业与应用科学：</a:t>
            </a:r>
            <a:r>
              <a:rPr lang="zh-CN" altLang="en-US" sz="2000" dirty="0">
                <a:solidFill>
                  <a:srgbClr val="000000"/>
                </a:solidFill>
                <a:latin typeface="微软雅黑" panose="020B0503020204020204" pitchFamily="34" charset="-122"/>
                <a:ea typeface="微软雅黑" panose="020B0503020204020204" pitchFamily="34" charset="-122"/>
              </a:rPr>
              <a:t>管理学、法律。</a:t>
            </a:r>
          </a:p>
          <a:p>
            <a:pPr indent="457200">
              <a:lnSpc>
                <a:spcPct val="150000"/>
              </a:lnSpc>
            </a:pPr>
            <a:r>
              <a:rPr lang="en-US" altLang="zh-CN" sz="2000" b="1" dirty="0">
                <a:solidFill>
                  <a:srgbClr val="000000"/>
                </a:solidFill>
                <a:latin typeface="微软雅黑" panose="020B0503020204020204" pitchFamily="34" charset="-122"/>
                <a:ea typeface="微软雅黑" panose="020B0503020204020204" pitchFamily="34" charset="-122"/>
              </a:rPr>
              <a:t>13</a:t>
            </a:r>
            <a:r>
              <a:rPr lang="zh-CN" altLang="en-US" sz="2000" b="1" dirty="0">
                <a:solidFill>
                  <a:srgbClr val="000000"/>
                </a:solidFill>
                <a:latin typeface="微软雅黑" panose="020B0503020204020204" pitchFamily="34" charset="-122"/>
                <a:ea typeface="微软雅黑" panose="020B0503020204020204" pitchFamily="34" charset="-122"/>
              </a:rPr>
              <a:t>．当代人物形象设计的研究方向</a:t>
            </a:r>
          </a:p>
        </p:txBody>
      </p:sp>
      <p:pic>
        <p:nvPicPr>
          <p:cNvPr id="9" name="图片 3">
            <a:extLst>
              <a:ext uri="{FF2B5EF4-FFF2-40B4-BE49-F238E27FC236}">
                <a16:creationId xmlns:a16="http://schemas.microsoft.com/office/drawing/2014/main" id="{1D828D6C-2064-1FF3-4F9B-690CC649F6BE}"/>
              </a:ext>
            </a:extLst>
          </p:cNvPr>
          <p:cNvPicPr>
            <a:picLocks noChangeAspect="1"/>
          </p:cNvPicPr>
          <p:nvPr>
            <p:custDataLst>
              <p:tags r:id="rId1"/>
            </p:custDataLst>
          </p:nvPr>
        </p:nvPicPr>
        <p:blipFill>
          <a:blip r:embed="rId6">
            <a:extLst>
              <a:ext uri="{28A0092B-C50C-407E-A947-70E740481C1C}">
                <a14:useLocalDpi xmlns:a14="http://schemas.microsoft.com/office/drawing/2010/main" val="0"/>
              </a:ext>
            </a:extLst>
          </a:blip>
          <a:srcRect/>
          <a:stretch>
            <a:fillRect/>
          </a:stretch>
        </p:blipFill>
        <p:spPr bwMode="auto">
          <a:xfrm>
            <a:off x="8732838" y="2238010"/>
            <a:ext cx="4273550" cy="46199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78470412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4FB122F-5DAA-C337-18CE-026359B7F14F}"/>
            </a:ext>
          </a:extLst>
        </p:cNvPr>
        <p:cNvGrpSpPr/>
        <p:nvPr/>
      </p:nvGrpSpPr>
      <p:grpSpPr>
        <a:xfrm>
          <a:off x="0" y="0"/>
          <a:ext cx="0" cy="0"/>
          <a:chOff x="0" y="0"/>
          <a:chExt cx="0" cy="0"/>
        </a:xfrm>
      </p:grpSpPr>
      <p:sp>
        <p:nvSpPr>
          <p:cNvPr id="7" name="矩形 6">
            <a:extLst>
              <a:ext uri="{FF2B5EF4-FFF2-40B4-BE49-F238E27FC236}">
                <a16:creationId xmlns:a16="http://schemas.microsoft.com/office/drawing/2014/main" id="{FF5AD6F3-7E2A-ED0F-717A-D39AA4F56F94}"/>
              </a:ext>
            </a:extLst>
          </p:cNvPr>
          <p:cNvSpPr/>
          <p:nvPr/>
        </p:nvSpPr>
        <p:spPr bwMode="auto">
          <a:xfrm>
            <a:off x="760256" y="495300"/>
            <a:ext cx="10671488" cy="5860436"/>
          </a:xfrm>
          <a:prstGeom prst="rect">
            <a:avLst/>
          </a:prstGeom>
          <a:solidFill>
            <a:schemeClr val="bg1"/>
          </a:solidFill>
          <a:ln w="9525" cap="flat" cmpd="sng" algn="ctr">
            <a:noFill/>
            <a:prstDash val="solid"/>
            <a:round/>
            <a:headEnd type="none" w="med" len="med"/>
            <a:tailEnd type="none" w="med" len="med"/>
          </a:ln>
          <a:effectLst>
            <a:innerShdw blurRad="114300">
              <a:prstClr val="black"/>
            </a:innerShdw>
          </a:effectLst>
        </p:spPr>
        <p:txBody>
          <a:bodyPr/>
          <a:lstStyle/>
          <a:p>
            <a:pPr defTabSz="912495">
              <a:buFont typeface="Arial" panose="020B0604020202020204" pitchFamily="34" charset="0"/>
              <a:buNone/>
              <a:defRPr/>
            </a:pPr>
            <a:endParaRPr lang="zh-CN" altLang="en-US"/>
          </a:p>
        </p:txBody>
      </p:sp>
      <p:pic>
        <p:nvPicPr>
          <p:cNvPr id="2" name="图片 66">
            <a:extLst>
              <a:ext uri="{FF2B5EF4-FFF2-40B4-BE49-F238E27FC236}">
                <a16:creationId xmlns:a16="http://schemas.microsoft.com/office/drawing/2014/main" id="{E36D0136-DD4F-168C-2F61-E917F1C1860E}"/>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583" y="-275426"/>
            <a:ext cx="1420998" cy="15361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3" name="直接连接符 67">
            <a:extLst>
              <a:ext uri="{FF2B5EF4-FFF2-40B4-BE49-F238E27FC236}">
                <a16:creationId xmlns:a16="http://schemas.microsoft.com/office/drawing/2014/main" id="{E97FC673-0F3C-AB57-12B4-9640D0112BCD}"/>
              </a:ext>
            </a:extLst>
          </p:cNvPr>
          <p:cNvCxnSpPr>
            <a:cxnSpLocks noChangeShapeType="1"/>
          </p:cNvCxnSpPr>
          <p:nvPr/>
        </p:nvCxnSpPr>
        <p:spPr bwMode="auto">
          <a:xfrm>
            <a:off x="0" y="1230294"/>
            <a:ext cx="11123613" cy="0"/>
          </a:xfrm>
          <a:prstGeom prst="line">
            <a:avLst/>
          </a:prstGeom>
          <a:noFill/>
          <a:ln w="9525" algn="ctr">
            <a:solidFill>
              <a:srgbClr val="3E6A81"/>
            </a:solidFill>
            <a:round/>
          </a:ln>
        </p:spPr>
      </p:cxnSp>
      <p:sp>
        <p:nvSpPr>
          <p:cNvPr id="4" name="矩形 68">
            <a:extLst>
              <a:ext uri="{FF2B5EF4-FFF2-40B4-BE49-F238E27FC236}">
                <a16:creationId xmlns:a16="http://schemas.microsoft.com/office/drawing/2014/main" id="{E19F7B64-376D-342A-FB95-7A21BEDD1CC4}"/>
              </a:ext>
            </a:extLst>
          </p:cNvPr>
          <p:cNvSpPr>
            <a:spLocks noChangeArrowheads="1"/>
          </p:cNvSpPr>
          <p:nvPr/>
        </p:nvSpPr>
        <p:spPr bwMode="auto">
          <a:xfrm>
            <a:off x="1709368" y="410142"/>
            <a:ext cx="9704703" cy="632651"/>
          </a:xfrm>
          <a:prstGeom prst="rect">
            <a:avLst/>
          </a:prstGeom>
          <a:solidFill>
            <a:srgbClr val="3E6A81"/>
          </a:solidFill>
          <a:ln w="9525" algn="ctr">
            <a:solidFill>
              <a:schemeClr val="bg1"/>
            </a:solidFill>
            <a:round/>
          </a:ln>
        </p:spPr>
        <p:txBody>
          <a:bodyPr/>
          <a:lstStyle>
            <a:lvl1pPr defTabSz="911225">
              <a:defRPr>
                <a:solidFill>
                  <a:schemeClr val="tx1"/>
                </a:solidFill>
                <a:latin typeface="Calibri" panose="020F0502020204030204" pitchFamily="34" charset="0"/>
                <a:ea typeface="宋体" panose="02010600030101010101" pitchFamily="2" charset="-122"/>
              </a:defRPr>
            </a:lvl1pPr>
            <a:lvl2pPr defTabSz="911225">
              <a:defRPr>
                <a:solidFill>
                  <a:schemeClr val="tx1"/>
                </a:solidFill>
                <a:latin typeface="Calibri" panose="020F0502020204030204" pitchFamily="34" charset="0"/>
                <a:ea typeface="宋体" panose="02010600030101010101" pitchFamily="2" charset="-122"/>
              </a:defRPr>
            </a:lvl2pPr>
            <a:lvl3pPr defTabSz="911225">
              <a:defRPr>
                <a:solidFill>
                  <a:schemeClr val="tx1"/>
                </a:solidFill>
                <a:latin typeface="Calibri" panose="020F0502020204030204" pitchFamily="34" charset="0"/>
                <a:ea typeface="宋体" panose="02010600030101010101" pitchFamily="2" charset="-122"/>
              </a:defRPr>
            </a:lvl3pPr>
            <a:lvl4pPr defTabSz="911225">
              <a:defRPr>
                <a:solidFill>
                  <a:schemeClr val="tx1"/>
                </a:solidFill>
                <a:latin typeface="Calibri" panose="020F0502020204030204" pitchFamily="34" charset="0"/>
                <a:ea typeface="宋体" panose="02010600030101010101" pitchFamily="2" charset="-122"/>
              </a:defRPr>
            </a:lvl4pPr>
            <a:lvl5pPr defTabSz="911225">
              <a:defRPr>
                <a:solidFill>
                  <a:schemeClr val="tx1"/>
                </a:solidFill>
                <a:latin typeface="Calibri" panose="020F0502020204030204" pitchFamily="34" charset="0"/>
                <a:ea typeface="宋体" panose="02010600030101010101" pitchFamily="2" charset="-122"/>
              </a:defRPr>
            </a:lvl5pPr>
            <a:lvl6pPr marL="22847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7419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1991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6563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buFont typeface="Arial" panose="020B0604020202020204" pitchFamily="34" charset="0"/>
              <a:buNone/>
            </a:pPr>
            <a:endParaRPr lang="zh-CN" altLang="en-US"/>
          </a:p>
        </p:txBody>
      </p:sp>
      <p:sp>
        <p:nvSpPr>
          <p:cNvPr id="5" name="文本框 2">
            <a:extLst>
              <a:ext uri="{FF2B5EF4-FFF2-40B4-BE49-F238E27FC236}">
                <a16:creationId xmlns:a16="http://schemas.microsoft.com/office/drawing/2014/main" id="{2425E1C0-87A1-EFF7-4AC7-3D6BE09D4C73}"/>
              </a:ext>
            </a:extLst>
          </p:cNvPr>
          <p:cNvSpPr txBox="1">
            <a:spLocks noChangeArrowheads="1"/>
          </p:cNvSpPr>
          <p:nvPr/>
        </p:nvSpPr>
        <p:spPr bwMode="auto">
          <a:xfrm>
            <a:off x="1801494" y="492760"/>
            <a:ext cx="698042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2800" b="1" dirty="0">
                <a:solidFill>
                  <a:srgbClr val="FFFFFF"/>
                </a:solidFill>
                <a:latin typeface="微软雅黑" panose="020B0503020204020204" pitchFamily="34" charset="-122"/>
                <a:ea typeface="微软雅黑" panose="020B0503020204020204" pitchFamily="34" charset="-122"/>
                <a:sym typeface="+mn-ea"/>
              </a:rPr>
              <a:t>任务</a:t>
            </a:r>
            <a:r>
              <a:rPr lang="en-US" altLang="zh-CN" sz="2800" b="1" dirty="0">
                <a:solidFill>
                  <a:srgbClr val="FFFFFF"/>
                </a:solidFill>
                <a:latin typeface="微软雅黑" panose="020B0503020204020204" pitchFamily="34" charset="-122"/>
                <a:ea typeface="微软雅黑" panose="020B0503020204020204" pitchFamily="34" charset="-122"/>
                <a:sym typeface="+mn-ea"/>
              </a:rPr>
              <a:t>2.2.2</a:t>
            </a:r>
            <a:r>
              <a:rPr lang="zh-CN" altLang="en-US" sz="2800" b="1" dirty="0">
                <a:solidFill>
                  <a:srgbClr val="FFFFFF"/>
                </a:solidFill>
                <a:latin typeface="微软雅黑" panose="020B0503020204020204" pitchFamily="34" charset="-122"/>
                <a:ea typeface="微软雅黑" panose="020B0503020204020204" pitchFamily="34" charset="-122"/>
                <a:sym typeface="+mn-ea"/>
              </a:rPr>
              <a:t>　当代典型人物形象分析</a:t>
            </a:r>
          </a:p>
        </p:txBody>
      </p:sp>
      <p:pic>
        <p:nvPicPr>
          <p:cNvPr id="6" name="图片 72">
            <a:extLst>
              <a:ext uri="{FF2B5EF4-FFF2-40B4-BE49-F238E27FC236}">
                <a16:creationId xmlns:a16="http://schemas.microsoft.com/office/drawing/2014/main" id="{0BFD48AA-2BEE-3A25-E8CD-05E66F5368D0}"/>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flipH="1">
            <a:off x="1064802" y="13888"/>
            <a:ext cx="925198" cy="9908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文本框 12">
            <a:extLst>
              <a:ext uri="{FF2B5EF4-FFF2-40B4-BE49-F238E27FC236}">
                <a16:creationId xmlns:a16="http://schemas.microsoft.com/office/drawing/2014/main" id="{F6FF83D3-56AE-4896-8E1A-4BAC46D5C075}"/>
              </a:ext>
            </a:extLst>
          </p:cNvPr>
          <p:cNvSpPr txBox="1"/>
          <p:nvPr/>
        </p:nvSpPr>
        <p:spPr>
          <a:xfrm>
            <a:off x="908828" y="4636333"/>
            <a:ext cx="7746714" cy="369332"/>
          </a:xfrm>
          <a:prstGeom prst="rect">
            <a:avLst/>
          </a:prstGeom>
          <a:noFill/>
        </p:spPr>
        <p:txBody>
          <a:bodyPr wrap="square" rtlCol="0">
            <a:spAutoFit/>
          </a:bodyPr>
          <a:lstStyle/>
          <a:p>
            <a:r>
              <a:rPr lang="zh-CN" altLang="en-US" dirty="0">
                <a:latin typeface="黑体" panose="02010609060101010101" pitchFamily="49" charset="-122"/>
                <a:ea typeface="黑体" panose="02010609060101010101" pitchFamily="49" charset="-122"/>
              </a:rPr>
              <a:t>　</a:t>
            </a:r>
          </a:p>
        </p:txBody>
      </p:sp>
      <p:sp>
        <p:nvSpPr>
          <p:cNvPr id="8" name="文本框 7">
            <a:extLst>
              <a:ext uri="{FF2B5EF4-FFF2-40B4-BE49-F238E27FC236}">
                <a16:creationId xmlns:a16="http://schemas.microsoft.com/office/drawing/2014/main" id="{B51216CE-426C-F406-E813-A412A613DEE0}"/>
              </a:ext>
            </a:extLst>
          </p:cNvPr>
          <p:cNvSpPr txBox="1"/>
          <p:nvPr/>
        </p:nvSpPr>
        <p:spPr>
          <a:xfrm>
            <a:off x="908828" y="1268394"/>
            <a:ext cx="10309449" cy="2346283"/>
          </a:xfrm>
          <a:prstGeom prst="rect">
            <a:avLst/>
          </a:prstGeom>
          <a:noFill/>
        </p:spPr>
        <p:txBody>
          <a:bodyPr wrap="square" rtlCol="0">
            <a:spAutoFit/>
          </a:bodyPr>
          <a:lstStyle/>
          <a:p>
            <a:pPr indent="457200">
              <a:lnSpc>
                <a:spcPct val="150000"/>
              </a:lnSpc>
            </a:pPr>
            <a:r>
              <a:rPr lang="en-US" altLang="zh-CN" sz="2000" b="1" dirty="0">
                <a:solidFill>
                  <a:srgbClr val="000000"/>
                </a:solidFill>
                <a:latin typeface="微软雅黑" panose="020B0503020204020204" pitchFamily="34" charset="-122"/>
                <a:ea typeface="微软雅黑" panose="020B0503020204020204" pitchFamily="34" charset="-122"/>
              </a:rPr>
              <a:t>2.2.2.5</a:t>
            </a:r>
            <a:r>
              <a:rPr lang="zh-CN" altLang="en-US" sz="2000" b="1" dirty="0">
                <a:solidFill>
                  <a:srgbClr val="000000"/>
                </a:solidFill>
                <a:latin typeface="微软雅黑" panose="020B0503020204020204" pitchFamily="34" charset="-122"/>
                <a:ea typeface="微软雅黑" panose="020B0503020204020204" pitchFamily="34" charset="-122"/>
              </a:rPr>
              <a:t>　素质素养养成</a:t>
            </a:r>
          </a:p>
          <a:p>
            <a:pPr indent="457200">
              <a:lnSpc>
                <a:spcPct val="150000"/>
              </a:lnSpc>
            </a:pPr>
            <a:r>
              <a:rPr lang="zh-CN" altLang="en-US" sz="2000" dirty="0">
                <a:solidFill>
                  <a:srgbClr val="000000"/>
                </a:solidFill>
                <a:latin typeface="微软雅黑" panose="020B0503020204020204" pitchFamily="34" charset="-122"/>
                <a:ea typeface="微软雅黑" panose="020B0503020204020204" pitchFamily="34" charset="-122"/>
              </a:rPr>
              <a:t>（</a:t>
            </a:r>
            <a:r>
              <a:rPr lang="en-US" altLang="zh-CN" sz="2000" dirty="0">
                <a:solidFill>
                  <a:srgbClr val="000000"/>
                </a:solidFill>
                <a:latin typeface="微软雅黑" panose="020B0503020204020204" pitchFamily="34" charset="-122"/>
                <a:ea typeface="微软雅黑" panose="020B0503020204020204" pitchFamily="34" charset="-122"/>
              </a:rPr>
              <a:t>1</a:t>
            </a:r>
            <a:r>
              <a:rPr lang="zh-CN" altLang="en-US" sz="2000" dirty="0">
                <a:solidFill>
                  <a:srgbClr val="000000"/>
                </a:solidFill>
                <a:latin typeface="微软雅黑" panose="020B0503020204020204" pitchFamily="34" charset="-122"/>
                <a:ea typeface="微软雅黑" panose="020B0503020204020204" pitchFamily="34" charset="-122"/>
              </a:rPr>
              <a:t>）在分析当代典型人物形象的时候，要树立和弘扬爱岗敬业、吃苦耐劳的精神。</a:t>
            </a:r>
          </a:p>
          <a:p>
            <a:pPr indent="457200">
              <a:lnSpc>
                <a:spcPct val="150000"/>
              </a:lnSpc>
            </a:pPr>
            <a:r>
              <a:rPr lang="zh-CN" altLang="en-US" sz="2000" dirty="0">
                <a:solidFill>
                  <a:srgbClr val="000000"/>
                </a:solidFill>
                <a:latin typeface="微软雅黑" panose="020B0503020204020204" pitchFamily="34" charset="-122"/>
                <a:ea typeface="微软雅黑" panose="020B0503020204020204" pitchFamily="34" charset="-122"/>
              </a:rPr>
              <a:t>（</a:t>
            </a:r>
            <a:r>
              <a:rPr lang="en-US" altLang="zh-CN" sz="2000" dirty="0">
                <a:solidFill>
                  <a:srgbClr val="000000"/>
                </a:solidFill>
                <a:latin typeface="微软雅黑" panose="020B0503020204020204" pitchFamily="34" charset="-122"/>
                <a:ea typeface="微软雅黑" panose="020B0503020204020204" pitchFamily="34" charset="-122"/>
              </a:rPr>
              <a:t>2</a:t>
            </a:r>
            <a:r>
              <a:rPr lang="zh-CN" altLang="en-US" sz="2000" dirty="0">
                <a:solidFill>
                  <a:srgbClr val="000000"/>
                </a:solidFill>
                <a:latin typeface="微软雅黑" panose="020B0503020204020204" pitchFamily="34" charset="-122"/>
                <a:ea typeface="微软雅黑" panose="020B0503020204020204" pitchFamily="34" charset="-122"/>
              </a:rPr>
              <a:t>）在学习人物的典型事迹的时候，要树立正确的审美观，要养成良好、健康的审美情趣。</a:t>
            </a:r>
          </a:p>
          <a:p>
            <a:pPr indent="457200">
              <a:lnSpc>
                <a:spcPct val="150000"/>
              </a:lnSpc>
            </a:pPr>
            <a:r>
              <a:rPr lang="zh-CN" altLang="en-US" sz="2000" dirty="0">
                <a:solidFill>
                  <a:srgbClr val="000000"/>
                </a:solidFill>
                <a:latin typeface="微软雅黑" panose="020B0503020204020204" pitchFamily="34" charset="-122"/>
                <a:ea typeface="微软雅黑" panose="020B0503020204020204" pitchFamily="34" charset="-122"/>
              </a:rPr>
              <a:t>（</a:t>
            </a:r>
            <a:r>
              <a:rPr lang="en-US" altLang="zh-CN" sz="2000" dirty="0">
                <a:solidFill>
                  <a:srgbClr val="000000"/>
                </a:solidFill>
                <a:latin typeface="微软雅黑" panose="020B0503020204020204" pitchFamily="34" charset="-122"/>
                <a:ea typeface="微软雅黑" panose="020B0503020204020204" pitchFamily="34" charset="-122"/>
              </a:rPr>
              <a:t>3</a:t>
            </a:r>
            <a:r>
              <a:rPr lang="zh-CN" altLang="en-US" sz="2000" dirty="0">
                <a:solidFill>
                  <a:srgbClr val="000000"/>
                </a:solidFill>
                <a:latin typeface="微软雅黑" panose="020B0503020204020204" pitchFamily="34" charset="-122"/>
                <a:ea typeface="微软雅黑" panose="020B0503020204020204" pitchFamily="34" charset="-122"/>
              </a:rPr>
              <a:t>）在学习中要分析人物形象的正能量精神。</a:t>
            </a:r>
          </a:p>
        </p:txBody>
      </p:sp>
      <p:pic>
        <p:nvPicPr>
          <p:cNvPr id="9" name="图片 3">
            <a:extLst>
              <a:ext uri="{FF2B5EF4-FFF2-40B4-BE49-F238E27FC236}">
                <a16:creationId xmlns:a16="http://schemas.microsoft.com/office/drawing/2014/main" id="{E746EB93-C8AC-DD55-38B7-4F1C21BBCB3C}"/>
              </a:ext>
            </a:extLst>
          </p:cNvPr>
          <p:cNvPicPr>
            <a:picLocks noChangeAspect="1"/>
          </p:cNvPicPr>
          <p:nvPr>
            <p:custDataLst>
              <p:tags r:id="rId1"/>
            </p:custDataLst>
          </p:nvPr>
        </p:nvPicPr>
        <p:blipFill>
          <a:blip r:embed="rId6">
            <a:extLst>
              <a:ext uri="{28A0092B-C50C-407E-A947-70E740481C1C}">
                <a14:useLocalDpi xmlns:a14="http://schemas.microsoft.com/office/drawing/2010/main" val="0"/>
              </a:ext>
            </a:extLst>
          </a:blip>
          <a:srcRect/>
          <a:stretch>
            <a:fillRect/>
          </a:stretch>
        </p:blipFill>
        <p:spPr bwMode="auto">
          <a:xfrm>
            <a:off x="8732838" y="2238010"/>
            <a:ext cx="4273550" cy="46199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49320790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14640A1-DE6C-A223-D2B0-CC10A27CA09F}"/>
            </a:ext>
          </a:extLst>
        </p:cNvPr>
        <p:cNvGrpSpPr/>
        <p:nvPr/>
      </p:nvGrpSpPr>
      <p:grpSpPr>
        <a:xfrm>
          <a:off x="0" y="0"/>
          <a:ext cx="0" cy="0"/>
          <a:chOff x="0" y="0"/>
          <a:chExt cx="0" cy="0"/>
        </a:xfrm>
      </p:grpSpPr>
      <p:sp>
        <p:nvSpPr>
          <p:cNvPr id="7" name="矩形 6">
            <a:extLst>
              <a:ext uri="{FF2B5EF4-FFF2-40B4-BE49-F238E27FC236}">
                <a16:creationId xmlns:a16="http://schemas.microsoft.com/office/drawing/2014/main" id="{3AD15535-FEC2-AC36-FB70-30ECC2D3B8DC}"/>
              </a:ext>
            </a:extLst>
          </p:cNvPr>
          <p:cNvSpPr/>
          <p:nvPr/>
        </p:nvSpPr>
        <p:spPr bwMode="auto">
          <a:xfrm>
            <a:off x="760256" y="495300"/>
            <a:ext cx="10671488" cy="5860436"/>
          </a:xfrm>
          <a:prstGeom prst="rect">
            <a:avLst/>
          </a:prstGeom>
          <a:solidFill>
            <a:schemeClr val="bg1"/>
          </a:solidFill>
          <a:ln w="9525" cap="flat" cmpd="sng" algn="ctr">
            <a:noFill/>
            <a:prstDash val="solid"/>
            <a:round/>
            <a:headEnd type="none" w="med" len="med"/>
            <a:tailEnd type="none" w="med" len="med"/>
          </a:ln>
          <a:effectLst>
            <a:innerShdw blurRad="114300">
              <a:prstClr val="black"/>
            </a:innerShdw>
          </a:effectLst>
        </p:spPr>
        <p:txBody>
          <a:bodyPr/>
          <a:lstStyle/>
          <a:p>
            <a:pPr defTabSz="912495">
              <a:buFont typeface="Arial" panose="020B0604020202020204" pitchFamily="34" charset="0"/>
              <a:buNone/>
              <a:defRPr/>
            </a:pPr>
            <a:endParaRPr lang="zh-CN" altLang="en-US"/>
          </a:p>
        </p:txBody>
      </p:sp>
      <p:pic>
        <p:nvPicPr>
          <p:cNvPr id="2" name="图片 66">
            <a:extLst>
              <a:ext uri="{FF2B5EF4-FFF2-40B4-BE49-F238E27FC236}">
                <a16:creationId xmlns:a16="http://schemas.microsoft.com/office/drawing/2014/main" id="{81D51A33-A554-56D0-0556-54678F388B20}"/>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83" y="-275426"/>
            <a:ext cx="1420998" cy="15361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3" name="直接连接符 67">
            <a:extLst>
              <a:ext uri="{FF2B5EF4-FFF2-40B4-BE49-F238E27FC236}">
                <a16:creationId xmlns:a16="http://schemas.microsoft.com/office/drawing/2014/main" id="{35AC29DB-3282-947A-9888-FEA4D96B30A7}"/>
              </a:ext>
            </a:extLst>
          </p:cNvPr>
          <p:cNvCxnSpPr>
            <a:cxnSpLocks noChangeShapeType="1"/>
          </p:cNvCxnSpPr>
          <p:nvPr/>
        </p:nvCxnSpPr>
        <p:spPr bwMode="auto">
          <a:xfrm>
            <a:off x="0" y="1230294"/>
            <a:ext cx="11123613" cy="0"/>
          </a:xfrm>
          <a:prstGeom prst="line">
            <a:avLst/>
          </a:prstGeom>
          <a:noFill/>
          <a:ln w="9525" algn="ctr">
            <a:solidFill>
              <a:srgbClr val="3E6A81"/>
            </a:solidFill>
            <a:round/>
          </a:ln>
        </p:spPr>
      </p:cxnSp>
      <p:sp>
        <p:nvSpPr>
          <p:cNvPr id="4" name="矩形 68">
            <a:extLst>
              <a:ext uri="{FF2B5EF4-FFF2-40B4-BE49-F238E27FC236}">
                <a16:creationId xmlns:a16="http://schemas.microsoft.com/office/drawing/2014/main" id="{C9461CC7-A948-B148-F027-6ADAF604D05D}"/>
              </a:ext>
            </a:extLst>
          </p:cNvPr>
          <p:cNvSpPr>
            <a:spLocks noChangeArrowheads="1"/>
          </p:cNvSpPr>
          <p:nvPr/>
        </p:nvSpPr>
        <p:spPr bwMode="auto">
          <a:xfrm>
            <a:off x="1709368" y="410142"/>
            <a:ext cx="9704703" cy="632651"/>
          </a:xfrm>
          <a:prstGeom prst="rect">
            <a:avLst/>
          </a:prstGeom>
          <a:solidFill>
            <a:srgbClr val="3E6A81"/>
          </a:solidFill>
          <a:ln w="9525" algn="ctr">
            <a:solidFill>
              <a:schemeClr val="bg1"/>
            </a:solidFill>
            <a:round/>
          </a:ln>
        </p:spPr>
        <p:txBody>
          <a:bodyPr/>
          <a:lstStyle>
            <a:lvl1pPr defTabSz="911225">
              <a:defRPr>
                <a:solidFill>
                  <a:schemeClr val="tx1"/>
                </a:solidFill>
                <a:latin typeface="Calibri" panose="020F0502020204030204" pitchFamily="34" charset="0"/>
                <a:ea typeface="宋体" panose="02010600030101010101" pitchFamily="2" charset="-122"/>
              </a:defRPr>
            </a:lvl1pPr>
            <a:lvl2pPr defTabSz="911225">
              <a:defRPr>
                <a:solidFill>
                  <a:schemeClr val="tx1"/>
                </a:solidFill>
                <a:latin typeface="Calibri" panose="020F0502020204030204" pitchFamily="34" charset="0"/>
                <a:ea typeface="宋体" panose="02010600030101010101" pitchFamily="2" charset="-122"/>
              </a:defRPr>
            </a:lvl2pPr>
            <a:lvl3pPr defTabSz="911225">
              <a:defRPr>
                <a:solidFill>
                  <a:schemeClr val="tx1"/>
                </a:solidFill>
                <a:latin typeface="Calibri" panose="020F0502020204030204" pitchFamily="34" charset="0"/>
                <a:ea typeface="宋体" panose="02010600030101010101" pitchFamily="2" charset="-122"/>
              </a:defRPr>
            </a:lvl3pPr>
            <a:lvl4pPr defTabSz="911225">
              <a:defRPr>
                <a:solidFill>
                  <a:schemeClr val="tx1"/>
                </a:solidFill>
                <a:latin typeface="Calibri" panose="020F0502020204030204" pitchFamily="34" charset="0"/>
                <a:ea typeface="宋体" panose="02010600030101010101" pitchFamily="2" charset="-122"/>
              </a:defRPr>
            </a:lvl4pPr>
            <a:lvl5pPr defTabSz="911225">
              <a:defRPr>
                <a:solidFill>
                  <a:schemeClr val="tx1"/>
                </a:solidFill>
                <a:latin typeface="Calibri" panose="020F0502020204030204" pitchFamily="34" charset="0"/>
                <a:ea typeface="宋体" panose="02010600030101010101" pitchFamily="2" charset="-122"/>
              </a:defRPr>
            </a:lvl5pPr>
            <a:lvl6pPr marL="22847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7419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1991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6563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buFont typeface="Arial" panose="020B0604020202020204" pitchFamily="34" charset="0"/>
              <a:buNone/>
            </a:pPr>
            <a:endParaRPr lang="zh-CN" altLang="en-US"/>
          </a:p>
        </p:txBody>
      </p:sp>
      <p:sp>
        <p:nvSpPr>
          <p:cNvPr id="5" name="文本框 2">
            <a:extLst>
              <a:ext uri="{FF2B5EF4-FFF2-40B4-BE49-F238E27FC236}">
                <a16:creationId xmlns:a16="http://schemas.microsoft.com/office/drawing/2014/main" id="{0FCB8A5E-623C-7D38-31BE-3D65439D167A}"/>
              </a:ext>
            </a:extLst>
          </p:cNvPr>
          <p:cNvSpPr txBox="1">
            <a:spLocks noChangeArrowheads="1"/>
          </p:cNvSpPr>
          <p:nvPr/>
        </p:nvSpPr>
        <p:spPr bwMode="auto">
          <a:xfrm>
            <a:off x="1801494" y="492760"/>
            <a:ext cx="698042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2800" b="1" dirty="0">
                <a:solidFill>
                  <a:srgbClr val="FFFFFF"/>
                </a:solidFill>
                <a:latin typeface="微软雅黑" panose="020B0503020204020204" pitchFamily="34" charset="-122"/>
                <a:ea typeface="微软雅黑" panose="020B0503020204020204" pitchFamily="34" charset="-122"/>
                <a:sym typeface="+mn-ea"/>
              </a:rPr>
              <a:t>任务</a:t>
            </a:r>
            <a:r>
              <a:rPr lang="en-US" altLang="zh-CN" sz="2800" b="1" dirty="0">
                <a:solidFill>
                  <a:srgbClr val="FFFFFF"/>
                </a:solidFill>
                <a:latin typeface="微软雅黑" panose="020B0503020204020204" pitchFamily="34" charset="-122"/>
                <a:ea typeface="微软雅黑" panose="020B0503020204020204" pitchFamily="34" charset="-122"/>
                <a:sym typeface="+mn-ea"/>
              </a:rPr>
              <a:t>2.2.2</a:t>
            </a:r>
            <a:r>
              <a:rPr lang="zh-CN" altLang="en-US" sz="2800" b="1" dirty="0">
                <a:solidFill>
                  <a:srgbClr val="FFFFFF"/>
                </a:solidFill>
                <a:latin typeface="微软雅黑" panose="020B0503020204020204" pitchFamily="34" charset="-122"/>
                <a:ea typeface="微软雅黑" panose="020B0503020204020204" pitchFamily="34" charset="-122"/>
                <a:sym typeface="+mn-ea"/>
              </a:rPr>
              <a:t>　当代典型人物形象分析</a:t>
            </a:r>
          </a:p>
        </p:txBody>
      </p:sp>
      <p:pic>
        <p:nvPicPr>
          <p:cNvPr id="6" name="图片 72">
            <a:extLst>
              <a:ext uri="{FF2B5EF4-FFF2-40B4-BE49-F238E27FC236}">
                <a16:creationId xmlns:a16="http://schemas.microsoft.com/office/drawing/2014/main" id="{A1B07680-DF48-137A-32D7-AC1AF3BCEA4B}"/>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flipH="1">
            <a:off x="1064802" y="13888"/>
            <a:ext cx="925198" cy="9908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文本框 12">
            <a:extLst>
              <a:ext uri="{FF2B5EF4-FFF2-40B4-BE49-F238E27FC236}">
                <a16:creationId xmlns:a16="http://schemas.microsoft.com/office/drawing/2014/main" id="{E223C42A-D5B5-BACB-BD4D-F5D1FBAEA94A}"/>
              </a:ext>
            </a:extLst>
          </p:cNvPr>
          <p:cNvSpPr txBox="1"/>
          <p:nvPr/>
        </p:nvSpPr>
        <p:spPr>
          <a:xfrm>
            <a:off x="908828" y="4636333"/>
            <a:ext cx="7746714" cy="369332"/>
          </a:xfrm>
          <a:prstGeom prst="rect">
            <a:avLst/>
          </a:prstGeom>
          <a:noFill/>
        </p:spPr>
        <p:txBody>
          <a:bodyPr wrap="square" rtlCol="0">
            <a:spAutoFit/>
          </a:bodyPr>
          <a:lstStyle/>
          <a:p>
            <a:r>
              <a:rPr lang="zh-CN" altLang="en-US" dirty="0">
                <a:latin typeface="黑体" panose="02010609060101010101" pitchFamily="49" charset="-122"/>
                <a:ea typeface="黑体" panose="02010609060101010101" pitchFamily="49" charset="-122"/>
              </a:rPr>
              <a:t>　</a:t>
            </a:r>
          </a:p>
        </p:txBody>
      </p:sp>
      <p:sp>
        <p:nvSpPr>
          <p:cNvPr id="8" name="文本框 7">
            <a:extLst>
              <a:ext uri="{FF2B5EF4-FFF2-40B4-BE49-F238E27FC236}">
                <a16:creationId xmlns:a16="http://schemas.microsoft.com/office/drawing/2014/main" id="{65F33E51-5B07-7A61-0FE8-1FEE9D5DC7BB}"/>
              </a:ext>
            </a:extLst>
          </p:cNvPr>
          <p:cNvSpPr txBox="1"/>
          <p:nvPr/>
        </p:nvSpPr>
        <p:spPr>
          <a:xfrm>
            <a:off x="908828" y="1268394"/>
            <a:ext cx="10309449" cy="4654608"/>
          </a:xfrm>
          <a:prstGeom prst="rect">
            <a:avLst/>
          </a:prstGeom>
          <a:noFill/>
        </p:spPr>
        <p:txBody>
          <a:bodyPr wrap="square" rtlCol="0">
            <a:spAutoFit/>
          </a:bodyPr>
          <a:lstStyle/>
          <a:p>
            <a:pPr indent="457200">
              <a:lnSpc>
                <a:spcPct val="150000"/>
              </a:lnSpc>
            </a:pPr>
            <a:r>
              <a:rPr lang="en-US" altLang="zh-CN" sz="2000" b="1" dirty="0">
                <a:solidFill>
                  <a:srgbClr val="000000"/>
                </a:solidFill>
                <a:latin typeface="微软雅黑" panose="020B0503020204020204" pitchFamily="34" charset="-122"/>
                <a:ea typeface="微软雅黑" panose="020B0503020204020204" pitchFamily="34" charset="-122"/>
              </a:rPr>
              <a:t>2.2.2.6</a:t>
            </a:r>
            <a:r>
              <a:rPr lang="zh-CN" altLang="en-US" sz="2000" b="1" dirty="0">
                <a:solidFill>
                  <a:srgbClr val="000000"/>
                </a:solidFill>
                <a:latin typeface="微软雅黑" panose="020B0503020204020204" pitchFamily="34" charset="-122"/>
                <a:ea typeface="微软雅黑" panose="020B0503020204020204" pitchFamily="34" charset="-122"/>
              </a:rPr>
              <a:t>　任务实施</a:t>
            </a:r>
          </a:p>
          <a:p>
            <a:pPr indent="457200">
              <a:lnSpc>
                <a:spcPct val="150000"/>
              </a:lnSpc>
            </a:pPr>
            <a:r>
              <a:rPr lang="en-US" altLang="zh-CN" sz="2000" b="1" dirty="0">
                <a:solidFill>
                  <a:srgbClr val="000000"/>
                </a:solidFill>
                <a:latin typeface="微软雅黑" panose="020B0503020204020204" pitchFamily="34" charset="-122"/>
                <a:ea typeface="微软雅黑" panose="020B0503020204020204" pitchFamily="34" charset="-122"/>
              </a:rPr>
              <a:t>2.2.2.6.1</a:t>
            </a:r>
            <a:r>
              <a:rPr lang="zh-CN" altLang="en-US" sz="2000" b="1" dirty="0">
                <a:solidFill>
                  <a:srgbClr val="000000"/>
                </a:solidFill>
                <a:latin typeface="微软雅黑" panose="020B0503020204020204" pitchFamily="34" charset="-122"/>
                <a:ea typeface="微软雅黑" panose="020B0503020204020204" pitchFamily="34" charset="-122"/>
              </a:rPr>
              <a:t>　任务分配</a:t>
            </a:r>
          </a:p>
          <a:p>
            <a:pPr indent="457200">
              <a:lnSpc>
                <a:spcPct val="150000"/>
              </a:lnSpc>
            </a:pPr>
            <a:r>
              <a:rPr lang="en-US" altLang="zh-CN" sz="2000" b="1" dirty="0">
                <a:solidFill>
                  <a:srgbClr val="000000"/>
                </a:solidFill>
                <a:latin typeface="微软雅黑" panose="020B0503020204020204" pitchFamily="34" charset="-122"/>
                <a:ea typeface="微软雅黑" panose="020B0503020204020204" pitchFamily="34" charset="-122"/>
              </a:rPr>
              <a:t>2.2.2.6.2</a:t>
            </a:r>
            <a:r>
              <a:rPr lang="zh-CN" altLang="en-US" sz="2000" b="1" dirty="0">
                <a:solidFill>
                  <a:srgbClr val="000000"/>
                </a:solidFill>
                <a:latin typeface="微软雅黑" panose="020B0503020204020204" pitchFamily="34" charset="-122"/>
                <a:ea typeface="微软雅黑" panose="020B0503020204020204" pitchFamily="34" charset="-122"/>
              </a:rPr>
              <a:t>　自主探学</a:t>
            </a:r>
            <a:endParaRPr lang="en-US" altLang="zh-CN" sz="2000" b="1" dirty="0">
              <a:solidFill>
                <a:srgbClr val="000000"/>
              </a:solidFill>
              <a:latin typeface="微软雅黑" panose="020B0503020204020204" pitchFamily="34" charset="-122"/>
              <a:ea typeface="微软雅黑" panose="020B0503020204020204" pitchFamily="34" charset="-122"/>
            </a:endParaRPr>
          </a:p>
          <a:p>
            <a:pPr indent="457200">
              <a:lnSpc>
                <a:spcPct val="150000"/>
              </a:lnSpc>
            </a:pPr>
            <a:r>
              <a:rPr lang="zh-CN" altLang="en-US" sz="2000" dirty="0">
                <a:solidFill>
                  <a:srgbClr val="000000"/>
                </a:solidFill>
                <a:latin typeface="微软雅黑" panose="020B0503020204020204" pitchFamily="34" charset="-122"/>
                <a:ea typeface="微软雅黑" panose="020B0503020204020204" pitchFamily="34" charset="-122"/>
              </a:rPr>
              <a:t>引导问题</a:t>
            </a:r>
            <a:r>
              <a:rPr lang="en-US" altLang="zh-CN" sz="2000" dirty="0">
                <a:solidFill>
                  <a:srgbClr val="000000"/>
                </a:solidFill>
                <a:latin typeface="微软雅黑" panose="020B0503020204020204" pitchFamily="34" charset="-122"/>
                <a:ea typeface="微软雅黑" panose="020B0503020204020204" pitchFamily="34" charset="-122"/>
              </a:rPr>
              <a:t>1</a:t>
            </a:r>
            <a:r>
              <a:rPr lang="zh-CN" altLang="en-US" sz="2000" dirty="0">
                <a:solidFill>
                  <a:srgbClr val="000000"/>
                </a:solidFill>
                <a:latin typeface="微软雅黑" panose="020B0503020204020204" pitchFamily="34" charset="-122"/>
                <a:ea typeface="微软雅黑" panose="020B0503020204020204" pitchFamily="34" charset="-122"/>
              </a:rPr>
              <a:t>：谈谈你对当代人物形象的认识。</a:t>
            </a:r>
          </a:p>
          <a:p>
            <a:pPr indent="457200">
              <a:lnSpc>
                <a:spcPct val="150000"/>
              </a:lnSpc>
            </a:pPr>
            <a:r>
              <a:rPr lang="zh-CN" altLang="en-US" sz="2000" dirty="0">
                <a:solidFill>
                  <a:srgbClr val="000000"/>
                </a:solidFill>
                <a:latin typeface="微软雅黑" panose="020B0503020204020204" pitchFamily="34" charset="-122"/>
                <a:ea typeface="微软雅黑" panose="020B0503020204020204" pitchFamily="34" charset="-122"/>
              </a:rPr>
              <a:t>引导问题</a:t>
            </a:r>
            <a:r>
              <a:rPr lang="en-US" altLang="zh-CN" sz="2000" dirty="0">
                <a:solidFill>
                  <a:srgbClr val="000000"/>
                </a:solidFill>
                <a:latin typeface="微软雅黑" panose="020B0503020204020204" pitchFamily="34" charset="-122"/>
                <a:ea typeface="微软雅黑" panose="020B0503020204020204" pitchFamily="34" charset="-122"/>
              </a:rPr>
              <a:t>2</a:t>
            </a:r>
            <a:r>
              <a:rPr lang="zh-CN" altLang="en-US" sz="2000" dirty="0">
                <a:solidFill>
                  <a:srgbClr val="000000"/>
                </a:solidFill>
                <a:latin typeface="微软雅黑" panose="020B0503020204020204" pitchFamily="34" charset="-122"/>
                <a:ea typeface="微软雅黑" panose="020B0503020204020204" pitchFamily="34" charset="-122"/>
              </a:rPr>
              <a:t>：你认为与一个人外在形象设计相关的信息和要素，可以通过哪些方式来实现？</a:t>
            </a:r>
          </a:p>
          <a:p>
            <a:pPr indent="457200">
              <a:lnSpc>
                <a:spcPct val="150000"/>
              </a:lnSpc>
            </a:pPr>
            <a:r>
              <a:rPr lang="zh-CN" altLang="en-US" sz="2000" dirty="0">
                <a:solidFill>
                  <a:srgbClr val="000000"/>
                </a:solidFill>
                <a:latin typeface="微软雅黑" panose="020B0503020204020204" pitchFamily="34" charset="-122"/>
                <a:ea typeface="微软雅黑" panose="020B0503020204020204" pitchFamily="34" charset="-122"/>
              </a:rPr>
              <a:t>引导问题</a:t>
            </a:r>
            <a:r>
              <a:rPr lang="en-US" altLang="zh-CN" sz="2000" dirty="0">
                <a:solidFill>
                  <a:srgbClr val="000000"/>
                </a:solidFill>
                <a:latin typeface="微软雅黑" panose="020B0503020204020204" pitchFamily="34" charset="-122"/>
                <a:ea typeface="微软雅黑" panose="020B0503020204020204" pitchFamily="34" charset="-122"/>
              </a:rPr>
              <a:t>3</a:t>
            </a:r>
            <a:r>
              <a:rPr lang="zh-CN" altLang="en-US" sz="2000" dirty="0">
                <a:solidFill>
                  <a:srgbClr val="000000"/>
                </a:solidFill>
                <a:latin typeface="微软雅黑" panose="020B0503020204020204" pitchFamily="34" charset="-122"/>
                <a:ea typeface="微软雅黑" panose="020B0503020204020204" pitchFamily="34" charset="-122"/>
              </a:rPr>
              <a:t>：你可以通过哪些方法获得人物形象的信息和要素？</a:t>
            </a:r>
          </a:p>
          <a:p>
            <a:pPr indent="457200">
              <a:lnSpc>
                <a:spcPct val="150000"/>
              </a:lnSpc>
            </a:pPr>
            <a:r>
              <a:rPr lang="zh-CN" altLang="en-US" sz="2000" dirty="0">
                <a:solidFill>
                  <a:srgbClr val="000000"/>
                </a:solidFill>
                <a:latin typeface="微软雅黑" panose="020B0503020204020204" pitchFamily="34" charset="-122"/>
                <a:ea typeface="微软雅黑" panose="020B0503020204020204" pitchFamily="34" charset="-122"/>
              </a:rPr>
              <a:t>引导问题</a:t>
            </a:r>
            <a:r>
              <a:rPr lang="en-US" altLang="zh-CN" sz="2000" dirty="0">
                <a:solidFill>
                  <a:srgbClr val="000000"/>
                </a:solidFill>
                <a:latin typeface="微软雅黑" panose="020B0503020204020204" pitchFamily="34" charset="-122"/>
                <a:ea typeface="微软雅黑" panose="020B0503020204020204" pitchFamily="34" charset="-122"/>
              </a:rPr>
              <a:t>4</a:t>
            </a:r>
            <a:r>
              <a:rPr lang="zh-CN" altLang="en-US" sz="2000" dirty="0">
                <a:solidFill>
                  <a:srgbClr val="000000"/>
                </a:solidFill>
                <a:latin typeface="微软雅黑" panose="020B0503020204020204" pitchFamily="34" charset="-122"/>
                <a:ea typeface="微软雅黑" panose="020B0503020204020204" pitchFamily="34" charset="-122"/>
              </a:rPr>
              <a:t>：哪些方式是你擅长的？哪些方式是你不擅长的？你准备怎样弥补不足？</a:t>
            </a:r>
          </a:p>
          <a:p>
            <a:pPr indent="457200">
              <a:lnSpc>
                <a:spcPct val="150000"/>
              </a:lnSpc>
            </a:pPr>
            <a:r>
              <a:rPr lang="zh-CN" altLang="en-US" sz="2000" dirty="0">
                <a:solidFill>
                  <a:srgbClr val="000000"/>
                </a:solidFill>
                <a:latin typeface="微软雅黑" panose="020B0503020204020204" pitchFamily="34" charset="-122"/>
                <a:ea typeface="微软雅黑" panose="020B0503020204020204" pitchFamily="34" charset="-122"/>
              </a:rPr>
              <a:t>引导问题：选择一个当代典型人物作为分析对象，通过各种手段，收集人物的相关信息并进行记录，分析要素可自行添加</a:t>
            </a:r>
          </a:p>
        </p:txBody>
      </p:sp>
    </p:spTree>
    <p:extLst>
      <p:ext uri="{BB962C8B-B14F-4D97-AF65-F5344CB8AC3E}">
        <p14:creationId xmlns:p14="http://schemas.microsoft.com/office/powerpoint/2010/main" val="2476258338"/>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0B712D0-8277-023B-AB50-22D81A059443}"/>
            </a:ext>
          </a:extLst>
        </p:cNvPr>
        <p:cNvGrpSpPr/>
        <p:nvPr/>
      </p:nvGrpSpPr>
      <p:grpSpPr>
        <a:xfrm>
          <a:off x="0" y="0"/>
          <a:ext cx="0" cy="0"/>
          <a:chOff x="0" y="0"/>
          <a:chExt cx="0" cy="0"/>
        </a:xfrm>
      </p:grpSpPr>
      <p:sp>
        <p:nvSpPr>
          <p:cNvPr id="7" name="矩形 6">
            <a:extLst>
              <a:ext uri="{FF2B5EF4-FFF2-40B4-BE49-F238E27FC236}">
                <a16:creationId xmlns:a16="http://schemas.microsoft.com/office/drawing/2014/main" id="{E2574D60-176C-20AD-C0E0-27F7060A8705}"/>
              </a:ext>
            </a:extLst>
          </p:cNvPr>
          <p:cNvSpPr/>
          <p:nvPr/>
        </p:nvSpPr>
        <p:spPr bwMode="auto">
          <a:xfrm>
            <a:off x="760256" y="495300"/>
            <a:ext cx="10671488" cy="5860436"/>
          </a:xfrm>
          <a:prstGeom prst="rect">
            <a:avLst/>
          </a:prstGeom>
          <a:solidFill>
            <a:schemeClr val="bg1"/>
          </a:solidFill>
          <a:ln w="9525" cap="flat" cmpd="sng" algn="ctr">
            <a:noFill/>
            <a:prstDash val="solid"/>
            <a:round/>
            <a:headEnd type="none" w="med" len="med"/>
            <a:tailEnd type="none" w="med" len="med"/>
          </a:ln>
          <a:effectLst>
            <a:innerShdw blurRad="114300">
              <a:prstClr val="black"/>
            </a:innerShdw>
          </a:effectLst>
        </p:spPr>
        <p:txBody>
          <a:bodyPr/>
          <a:lstStyle/>
          <a:p>
            <a:pPr defTabSz="912495">
              <a:buFont typeface="Arial" panose="020B0604020202020204" pitchFamily="34" charset="0"/>
              <a:buNone/>
              <a:defRPr/>
            </a:pPr>
            <a:endParaRPr lang="zh-CN" altLang="en-US"/>
          </a:p>
        </p:txBody>
      </p:sp>
      <p:pic>
        <p:nvPicPr>
          <p:cNvPr id="2" name="图片 66">
            <a:extLst>
              <a:ext uri="{FF2B5EF4-FFF2-40B4-BE49-F238E27FC236}">
                <a16:creationId xmlns:a16="http://schemas.microsoft.com/office/drawing/2014/main" id="{6C5F63F5-47BB-BB08-27C8-DAE6090BC1B5}"/>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583" y="-275426"/>
            <a:ext cx="1420998" cy="15361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3" name="直接连接符 67">
            <a:extLst>
              <a:ext uri="{FF2B5EF4-FFF2-40B4-BE49-F238E27FC236}">
                <a16:creationId xmlns:a16="http://schemas.microsoft.com/office/drawing/2014/main" id="{8695F93A-66E5-4E13-76BB-78C84364AE66}"/>
              </a:ext>
            </a:extLst>
          </p:cNvPr>
          <p:cNvCxnSpPr>
            <a:cxnSpLocks noChangeShapeType="1"/>
          </p:cNvCxnSpPr>
          <p:nvPr/>
        </p:nvCxnSpPr>
        <p:spPr bwMode="auto">
          <a:xfrm>
            <a:off x="0" y="1230294"/>
            <a:ext cx="11123613" cy="0"/>
          </a:xfrm>
          <a:prstGeom prst="line">
            <a:avLst/>
          </a:prstGeom>
          <a:noFill/>
          <a:ln w="9525" algn="ctr">
            <a:solidFill>
              <a:srgbClr val="3E6A81"/>
            </a:solidFill>
            <a:round/>
          </a:ln>
        </p:spPr>
      </p:cxnSp>
      <p:sp>
        <p:nvSpPr>
          <p:cNvPr id="4" name="矩形 68">
            <a:extLst>
              <a:ext uri="{FF2B5EF4-FFF2-40B4-BE49-F238E27FC236}">
                <a16:creationId xmlns:a16="http://schemas.microsoft.com/office/drawing/2014/main" id="{B4B17757-757F-E050-92B0-891BD6482149}"/>
              </a:ext>
            </a:extLst>
          </p:cNvPr>
          <p:cNvSpPr>
            <a:spLocks noChangeArrowheads="1"/>
          </p:cNvSpPr>
          <p:nvPr/>
        </p:nvSpPr>
        <p:spPr bwMode="auto">
          <a:xfrm>
            <a:off x="1709368" y="410142"/>
            <a:ext cx="9704703" cy="632651"/>
          </a:xfrm>
          <a:prstGeom prst="rect">
            <a:avLst/>
          </a:prstGeom>
          <a:solidFill>
            <a:srgbClr val="3E6A81"/>
          </a:solidFill>
          <a:ln w="9525" algn="ctr">
            <a:solidFill>
              <a:schemeClr val="bg1"/>
            </a:solidFill>
            <a:round/>
          </a:ln>
        </p:spPr>
        <p:txBody>
          <a:bodyPr/>
          <a:lstStyle>
            <a:lvl1pPr defTabSz="911225">
              <a:defRPr>
                <a:solidFill>
                  <a:schemeClr val="tx1"/>
                </a:solidFill>
                <a:latin typeface="Calibri" panose="020F0502020204030204" pitchFamily="34" charset="0"/>
                <a:ea typeface="宋体" panose="02010600030101010101" pitchFamily="2" charset="-122"/>
              </a:defRPr>
            </a:lvl1pPr>
            <a:lvl2pPr defTabSz="911225">
              <a:defRPr>
                <a:solidFill>
                  <a:schemeClr val="tx1"/>
                </a:solidFill>
                <a:latin typeface="Calibri" panose="020F0502020204030204" pitchFamily="34" charset="0"/>
                <a:ea typeface="宋体" panose="02010600030101010101" pitchFamily="2" charset="-122"/>
              </a:defRPr>
            </a:lvl2pPr>
            <a:lvl3pPr defTabSz="911225">
              <a:defRPr>
                <a:solidFill>
                  <a:schemeClr val="tx1"/>
                </a:solidFill>
                <a:latin typeface="Calibri" panose="020F0502020204030204" pitchFamily="34" charset="0"/>
                <a:ea typeface="宋体" panose="02010600030101010101" pitchFamily="2" charset="-122"/>
              </a:defRPr>
            </a:lvl3pPr>
            <a:lvl4pPr defTabSz="911225">
              <a:defRPr>
                <a:solidFill>
                  <a:schemeClr val="tx1"/>
                </a:solidFill>
                <a:latin typeface="Calibri" panose="020F0502020204030204" pitchFamily="34" charset="0"/>
                <a:ea typeface="宋体" panose="02010600030101010101" pitchFamily="2" charset="-122"/>
              </a:defRPr>
            </a:lvl4pPr>
            <a:lvl5pPr defTabSz="911225">
              <a:defRPr>
                <a:solidFill>
                  <a:schemeClr val="tx1"/>
                </a:solidFill>
                <a:latin typeface="Calibri" panose="020F0502020204030204" pitchFamily="34" charset="0"/>
                <a:ea typeface="宋体" panose="02010600030101010101" pitchFamily="2" charset="-122"/>
              </a:defRPr>
            </a:lvl5pPr>
            <a:lvl6pPr marL="22847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7419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1991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6563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buFont typeface="Arial" panose="020B0604020202020204" pitchFamily="34" charset="0"/>
              <a:buNone/>
            </a:pPr>
            <a:endParaRPr lang="zh-CN" altLang="en-US"/>
          </a:p>
        </p:txBody>
      </p:sp>
      <p:sp>
        <p:nvSpPr>
          <p:cNvPr id="5" name="文本框 2">
            <a:extLst>
              <a:ext uri="{FF2B5EF4-FFF2-40B4-BE49-F238E27FC236}">
                <a16:creationId xmlns:a16="http://schemas.microsoft.com/office/drawing/2014/main" id="{D17DC7A0-FFFA-D7A3-D225-398D2FE64CC7}"/>
              </a:ext>
            </a:extLst>
          </p:cNvPr>
          <p:cNvSpPr txBox="1">
            <a:spLocks noChangeArrowheads="1"/>
          </p:cNvSpPr>
          <p:nvPr/>
        </p:nvSpPr>
        <p:spPr bwMode="auto">
          <a:xfrm>
            <a:off x="1801494" y="492760"/>
            <a:ext cx="698042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2800" b="1" dirty="0">
                <a:solidFill>
                  <a:srgbClr val="FFFFFF"/>
                </a:solidFill>
                <a:latin typeface="微软雅黑" panose="020B0503020204020204" pitchFamily="34" charset="-122"/>
                <a:ea typeface="微软雅黑" panose="020B0503020204020204" pitchFamily="34" charset="-122"/>
                <a:sym typeface="+mn-ea"/>
              </a:rPr>
              <a:t>任务</a:t>
            </a:r>
            <a:r>
              <a:rPr lang="en-US" altLang="zh-CN" sz="2800" b="1" dirty="0">
                <a:solidFill>
                  <a:srgbClr val="FFFFFF"/>
                </a:solidFill>
                <a:latin typeface="微软雅黑" panose="020B0503020204020204" pitchFamily="34" charset="-122"/>
                <a:ea typeface="微软雅黑" panose="020B0503020204020204" pitchFamily="34" charset="-122"/>
                <a:sym typeface="+mn-ea"/>
              </a:rPr>
              <a:t>2.2.2</a:t>
            </a:r>
            <a:r>
              <a:rPr lang="zh-CN" altLang="en-US" sz="2800" b="1" dirty="0">
                <a:solidFill>
                  <a:srgbClr val="FFFFFF"/>
                </a:solidFill>
                <a:latin typeface="微软雅黑" panose="020B0503020204020204" pitchFamily="34" charset="-122"/>
                <a:ea typeface="微软雅黑" panose="020B0503020204020204" pitchFamily="34" charset="-122"/>
                <a:sym typeface="+mn-ea"/>
              </a:rPr>
              <a:t>　当代典型人物形象分析</a:t>
            </a:r>
          </a:p>
        </p:txBody>
      </p:sp>
      <p:pic>
        <p:nvPicPr>
          <p:cNvPr id="6" name="图片 72">
            <a:extLst>
              <a:ext uri="{FF2B5EF4-FFF2-40B4-BE49-F238E27FC236}">
                <a16:creationId xmlns:a16="http://schemas.microsoft.com/office/drawing/2014/main" id="{779030BB-041F-E69C-B9D0-F51229372AD1}"/>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flipH="1">
            <a:off x="1064802" y="13888"/>
            <a:ext cx="925198" cy="9908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文本框 12">
            <a:extLst>
              <a:ext uri="{FF2B5EF4-FFF2-40B4-BE49-F238E27FC236}">
                <a16:creationId xmlns:a16="http://schemas.microsoft.com/office/drawing/2014/main" id="{CE1A94F0-74CF-82AE-6942-B71DF02A1D63}"/>
              </a:ext>
            </a:extLst>
          </p:cNvPr>
          <p:cNvSpPr txBox="1"/>
          <p:nvPr/>
        </p:nvSpPr>
        <p:spPr>
          <a:xfrm>
            <a:off x="908828" y="4636333"/>
            <a:ext cx="7746714" cy="369332"/>
          </a:xfrm>
          <a:prstGeom prst="rect">
            <a:avLst/>
          </a:prstGeom>
          <a:noFill/>
        </p:spPr>
        <p:txBody>
          <a:bodyPr wrap="square" rtlCol="0">
            <a:spAutoFit/>
          </a:bodyPr>
          <a:lstStyle/>
          <a:p>
            <a:r>
              <a:rPr lang="zh-CN" altLang="en-US" dirty="0">
                <a:latin typeface="黑体" panose="02010609060101010101" pitchFamily="49" charset="-122"/>
                <a:ea typeface="黑体" panose="02010609060101010101" pitchFamily="49" charset="-122"/>
              </a:rPr>
              <a:t>　</a:t>
            </a:r>
          </a:p>
        </p:txBody>
      </p:sp>
      <p:sp>
        <p:nvSpPr>
          <p:cNvPr id="8" name="文本框 7">
            <a:extLst>
              <a:ext uri="{FF2B5EF4-FFF2-40B4-BE49-F238E27FC236}">
                <a16:creationId xmlns:a16="http://schemas.microsoft.com/office/drawing/2014/main" id="{AF4F097F-EC86-52ED-2AF0-369643C22208}"/>
              </a:ext>
            </a:extLst>
          </p:cNvPr>
          <p:cNvSpPr txBox="1"/>
          <p:nvPr/>
        </p:nvSpPr>
        <p:spPr>
          <a:xfrm>
            <a:off x="908828" y="1268394"/>
            <a:ext cx="10309449" cy="961289"/>
          </a:xfrm>
          <a:prstGeom prst="rect">
            <a:avLst/>
          </a:prstGeom>
          <a:noFill/>
        </p:spPr>
        <p:txBody>
          <a:bodyPr wrap="square" rtlCol="0">
            <a:spAutoFit/>
          </a:bodyPr>
          <a:lstStyle/>
          <a:p>
            <a:pPr indent="457200">
              <a:lnSpc>
                <a:spcPct val="150000"/>
              </a:lnSpc>
            </a:pPr>
            <a:r>
              <a:rPr lang="en-US" altLang="zh-CN" sz="2000" b="1" dirty="0">
                <a:solidFill>
                  <a:srgbClr val="000000"/>
                </a:solidFill>
                <a:latin typeface="微软雅黑" panose="020B0503020204020204" pitchFamily="34" charset="-122"/>
                <a:ea typeface="微软雅黑" panose="020B0503020204020204" pitchFamily="34" charset="-122"/>
              </a:rPr>
              <a:t>2.2.2.6.3</a:t>
            </a:r>
            <a:r>
              <a:rPr lang="zh-CN" altLang="en-US" sz="2000" b="1" dirty="0">
                <a:solidFill>
                  <a:srgbClr val="000000"/>
                </a:solidFill>
                <a:latin typeface="微软雅黑" panose="020B0503020204020204" pitchFamily="34" charset="-122"/>
                <a:ea typeface="微软雅黑" panose="020B0503020204020204" pitchFamily="34" charset="-122"/>
              </a:rPr>
              <a:t>　合作研学</a:t>
            </a:r>
          </a:p>
          <a:p>
            <a:pPr indent="457200">
              <a:lnSpc>
                <a:spcPct val="150000"/>
              </a:lnSpc>
            </a:pPr>
            <a:r>
              <a:rPr lang="en-US" altLang="zh-CN" sz="2000" b="1" dirty="0">
                <a:solidFill>
                  <a:srgbClr val="000000"/>
                </a:solidFill>
                <a:latin typeface="微软雅黑" panose="020B0503020204020204" pitchFamily="34" charset="-122"/>
                <a:ea typeface="微软雅黑" panose="020B0503020204020204" pitchFamily="34" charset="-122"/>
              </a:rPr>
              <a:t>2.2.2.6.4</a:t>
            </a:r>
            <a:r>
              <a:rPr lang="zh-CN" altLang="en-US" sz="2000" b="1" dirty="0">
                <a:solidFill>
                  <a:srgbClr val="000000"/>
                </a:solidFill>
                <a:latin typeface="微软雅黑" panose="020B0503020204020204" pitchFamily="34" charset="-122"/>
                <a:ea typeface="微软雅黑" panose="020B0503020204020204" pitchFamily="34" charset="-122"/>
              </a:rPr>
              <a:t>　展示赏学</a:t>
            </a:r>
          </a:p>
        </p:txBody>
      </p:sp>
      <p:pic>
        <p:nvPicPr>
          <p:cNvPr id="9" name="图片 3">
            <a:extLst>
              <a:ext uri="{FF2B5EF4-FFF2-40B4-BE49-F238E27FC236}">
                <a16:creationId xmlns:a16="http://schemas.microsoft.com/office/drawing/2014/main" id="{27658769-A22A-E10E-C4B9-3DF908A22CDE}"/>
              </a:ext>
            </a:extLst>
          </p:cNvPr>
          <p:cNvPicPr>
            <a:picLocks noChangeAspect="1"/>
          </p:cNvPicPr>
          <p:nvPr>
            <p:custDataLst>
              <p:tags r:id="rId1"/>
            </p:custDataLst>
          </p:nvPr>
        </p:nvPicPr>
        <p:blipFill>
          <a:blip r:embed="rId6">
            <a:extLst>
              <a:ext uri="{28A0092B-C50C-407E-A947-70E740481C1C}">
                <a14:useLocalDpi xmlns:a14="http://schemas.microsoft.com/office/drawing/2010/main" val="0"/>
              </a:ext>
            </a:extLst>
          </a:blip>
          <a:srcRect/>
          <a:stretch>
            <a:fillRect/>
          </a:stretch>
        </p:blipFill>
        <p:spPr bwMode="auto">
          <a:xfrm>
            <a:off x="8732838" y="2238010"/>
            <a:ext cx="4273550" cy="46199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135667364"/>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D128043-6FCD-6FD6-AA27-979B7549FA80}"/>
            </a:ext>
          </a:extLst>
        </p:cNvPr>
        <p:cNvGrpSpPr/>
        <p:nvPr/>
      </p:nvGrpSpPr>
      <p:grpSpPr>
        <a:xfrm>
          <a:off x="0" y="0"/>
          <a:ext cx="0" cy="0"/>
          <a:chOff x="0" y="0"/>
          <a:chExt cx="0" cy="0"/>
        </a:xfrm>
      </p:grpSpPr>
      <p:sp>
        <p:nvSpPr>
          <p:cNvPr id="7" name="矩形 6">
            <a:extLst>
              <a:ext uri="{FF2B5EF4-FFF2-40B4-BE49-F238E27FC236}">
                <a16:creationId xmlns:a16="http://schemas.microsoft.com/office/drawing/2014/main" id="{B187C786-D0FD-D9B1-95F6-6351707D0323}"/>
              </a:ext>
            </a:extLst>
          </p:cNvPr>
          <p:cNvSpPr/>
          <p:nvPr/>
        </p:nvSpPr>
        <p:spPr bwMode="auto">
          <a:xfrm>
            <a:off x="760256" y="495300"/>
            <a:ext cx="10671488" cy="5860436"/>
          </a:xfrm>
          <a:prstGeom prst="rect">
            <a:avLst/>
          </a:prstGeom>
          <a:solidFill>
            <a:schemeClr val="bg1"/>
          </a:solidFill>
          <a:ln w="9525" cap="flat" cmpd="sng" algn="ctr">
            <a:noFill/>
            <a:prstDash val="solid"/>
            <a:round/>
            <a:headEnd type="none" w="med" len="med"/>
            <a:tailEnd type="none" w="med" len="med"/>
          </a:ln>
          <a:effectLst>
            <a:innerShdw blurRad="114300">
              <a:prstClr val="black"/>
            </a:innerShdw>
          </a:effectLst>
        </p:spPr>
        <p:txBody>
          <a:bodyPr/>
          <a:lstStyle/>
          <a:p>
            <a:pPr defTabSz="912495">
              <a:buFont typeface="Arial" panose="020B0604020202020204" pitchFamily="34" charset="0"/>
              <a:buNone/>
              <a:defRPr/>
            </a:pPr>
            <a:endParaRPr lang="zh-CN" altLang="en-US"/>
          </a:p>
        </p:txBody>
      </p:sp>
      <p:pic>
        <p:nvPicPr>
          <p:cNvPr id="2" name="图片 66">
            <a:extLst>
              <a:ext uri="{FF2B5EF4-FFF2-40B4-BE49-F238E27FC236}">
                <a16:creationId xmlns:a16="http://schemas.microsoft.com/office/drawing/2014/main" id="{68515DC2-9F66-5EDD-A080-71CAC1CC6E7A}"/>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583" y="-275426"/>
            <a:ext cx="1420998" cy="15361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3" name="直接连接符 67">
            <a:extLst>
              <a:ext uri="{FF2B5EF4-FFF2-40B4-BE49-F238E27FC236}">
                <a16:creationId xmlns:a16="http://schemas.microsoft.com/office/drawing/2014/main" id="{DB298D20-3E8D-EB9E-8FC4-4DE1AC5437D0}"/>
              </a:ext>
            </a:extLst>
          </p:cNvPr>
          <p:cNvCxnSpPr>
            <a:cxnSpLocks noChangeShapeType="1"/>
          </p:cNvCxnSpPr>
          <p:nvPr/>
        </p:nvCxnSpPr>
        <p:spPr bwMode="auto">
          <a:xfrm>
            <a:off x="0" y="1230294"/>
            <a:ext cx="11123613" cy="0"/>
          </a:xfrm>
          <a:prstGeom prst="line">
            <a:avLst/>
          </a:prstGeom>
          <a:noFill/>
          <a:ln w="9525" algn="ctr">
            <a:solidFill>
              <a:srgbClr val="3E6A81"/>
            </a:solidFill>
            <a:round/>
          </a:ln>
        </p:spPr>
      </p:cxnSp>
      <p:sp>
        <p:nvSpPr>
          <p:cNvPr id="4" name="矩形 68">
            <a:extLst>
              <a:ext uri="{FF2B5EF4-FFF2-40B4-BE49-F238E27FC236}">
                <a16:creationId xmlns:a16="http://schemas.microsoft.com/office/drawing/2014/main" id="{EC44E0D2-6E27-AE92-3BEE-FF23281402B5}"/>
              </a:ext>
            </a:extLst>
          </p:cNvPr>
          <p:cNvSpPr>
            <a:spLocks noChangeArrowheads="1"/>
          </p:cNvSpPr>
          <p:nvPr/>
        </p:nvSpPr>
        <p:spPr bwMode="auto">
          <a:xfrm>
            <a:off x="1709368" y="410142"/>
            <a:ext cx="9704703" cy="632651"/>
          </a:xfrm>
          <a:prstGeom prst="rect">
            <a:avLst/>
          </a:prstGeom>
          <a:solidFill>
            <a:srgbClr val="3E6A81"/>
          </a:solidFill>
          <a:ln w="9525" algn="ctr">
            <a:solidFill>
              <a:schemeClr val="bg1"/>
            </a:solidFill>
            <a:round/>
          </a:ln>
        </p:spPr>
        <p:txBody>
          <a:bodyPr/>
          <a:lstStyle>
            <a:lvl1pPr defTabSz="911225">
              <a:defRPr>
                <a:solidFill>
                  <a:schemeClr val="tx1"/>
                </a:solidFill>
                <a:latin typeface="Calibri" panose="020F0502020204030204" pitchFamily="34" charset="0"/>
                <a:ea typeface="宋体" panose="02010600030101010101" pitchFamily="2" charset="-122"/>
              </a:defRPr>
            </a:lvl1pPr>
            <a:lvl2pPr defTabSz="911225">
              <a:defRPr>
                <a:solidFill>
                  <a:schemeClr val="tx1"/>
                </a:solidFill>
                <a:latin typeface="Calibri" panose="020F0502020204030204" pitchFamily="34" charset="0"/>
                <a:ea typeface="宋体" panose="02010600030101010101" pitchFamily="2" charset="-122"/>
              </a:defRPr>
            </a:lvl2pPr>
            <a:lvl3pPr defTabSz="911225">
              <a:defRPr>
                <a:solidFill>
                  <a:schemeClr val="tx1"/>
                </a:solidFill>
                <a:latin typeface="Calibri" panose="020F0502020204030204" pitchFamily="34" charset="0"/>
                <a:ea typeface="宋体" panose="02010600030101010101" pitchFamily="2" charset="-122"/>
              </a:defRPr>
            </a:lvl3pPr>
            <a:lvl4pPr defTabSz="911225">
              <a:defRPr>
                <a:solidFill>
                  <a:schemeClr val="tx1"/>
                </a:solidFill>
                <a:latin typeface="Calibri" panose="020F0502020204030204" pitchFamily="34" charset="0"/>
                <a:ea typeface="宋体" panose="02010600030101010101" pitchFamily="2" charset="-122"/>
              </a:defRPr>
            </a:lvl4pPr>
            <a:lvl5pPr defTabSz="911225">
              <a:defRPr>
                <a:solidFill>
                  <a:schemeClr val="tx1"/>
                </a:solidFill>
                <a:latin typeface="Calibri" panose="020F0502020204030204" pitchFamily="34" charset="0"/>
                <a:ea typeface="宋体" panose="02010600030101010101" pitchFamily="2" charset="-122"/>
              </a:defRPr>
            </a:lvl5pPr>
            <a:lvl6pPr marL="22847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7419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1991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6563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buFont typeface="Arial" panose="020B0604020202020204" pitchFamily="34" charset="0"/>
              <a:buNone/>
            </a:pPr>
            <a:endParaRPr lang="zh-CN" altLang="en-US"/>
          </a:p>
        </p:txBody>
      </p:sp>
      <p:sp>
        <p:nvSpPr>
          <p:cNvPr id="5" name="文本框 2">
            <a:extLst>
              <a:ext uri="{FF2B5EF4-FFF2-40B4-BE49-F238E27FC236}">
                <a16:creationId xmlns:a16="http://schemas.microsoft.com/office/drawing/2014/main" id="{4D13C215-C4CE-D3FC-B8DC-0CD183969DEA}"/>
              </a:ext>
            </a:extLst>
          </p:cNvPr>
          <p:cNvSpPr txBox="1">
            <a:spLocks noChangeArrowheads="1"/>
          </p:cNvSpPr>
          <p:nvPr/>
        </p:nvSpPr>
        <p:spPr bwMode="auto">
          <a:xfrm>
            <a:off x="1801494" y="492760"/>
            <a:ext cx="698042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2800" b="1" dirty="0">
                <a:solidFill>
                  <a:srgbClr val="FFFFFF"/>
                </a:solidFill>
                <a:latin typeface="微软雅黑" panose="020B0503020204020204" pitchFamily="34" charset="-122"/>
                <a:ea typeface="微软雅黑" panose="020B0503020204020204" pitchFamily="34" charset="-122"/>
                <a:sym typeface="+mn-ea"/>
              </a:rPr>
              <a:t>任务</a:t>
            </a:r>
            <a:r>
              <a:rPr lang="en-US" altLang="zh-CN" sz="2800" b="1" dirty="0">
                <a:solidFill>
                  <a:srgbClr val="FFFFFF"/>
                </a:solidFill>
                <a:latin typeface="微软雅黑" panose="020B0503020204020204" pitchFamily="34" charset="-122"/>
                <a:ea typeface="微软雅黑" panose="020B0503020204020204" pitchFamily="34" charset="-122"/>
                <a:sym typeface="+mn-ea"/>
              </a:rPr>
              <a:t>2.2.2</a:t>
            </a:r>
            <a:r>
              <a:rPr lang="zh-CN" altLang="en-US" sz="2800" b="1" dirty="0">
                <a:solidFill>
                  <a:srgbClr val="FFFFFF"/>
                </a:solidFill>
                <a:latin typeface="微软雅黑" panose="020B0503020204020204" pitchFamily="34" charset="-122"/>
                <a:ea typeface="微软雅黑" panose="020B0503020204020204" pitchFamily="34" charset="-122"/>
                <a:sym typeface="+mn-ea"/>
              </a:rPr>
              <a:t>　当代典型人物形象分析</a:t>
            </a:r>
          </a:p>
        </p:txBody>
      </p:sp>
      <p:pic>
        <p:nvPicPr>
          <p:cNvPr id="6" name="图片 72">
            <a:extLst>
              <a:ext uri="{FF2B5EF4-FFF2-40B4-BE49-F238E27FC236}">
                <a16:creationId xmlns:a16="http://schemas.microsoft.com/office/drawing/2014/main" id="{DF0FE3CE-CD38-B628-6A46-D061436920A9}"/>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flipH="1">
            <a:off x="1064802" y="13888"/>
            <a:ext cx="925198" cy="9908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文本框 12">
            <a:extLst>
              <a:ext uri="{FF2B5EF4-FFF2-40B4-BE49-F238E27FC236}">
                <a16:creationId xmlns:a16="http://schemas.microsoft.com/office/drawing/2014/main" id="{D150358F-105E-CAB0-EFEB-4C33B6903E90}"/>
              </a:ext>
            </a:extLst>
          </p:cNvPr>
          <p:cNvSpPr txBox="1"/>
          <p:nvPr/>
        </p:nvSpPr>
        <p:spPr>
          <a:xfrm>
            <a:off x="908828" y="4636333"/>
            <a:ext cx="7746714" cy="369332"/>
          </a:xfrm>
          <a:prstGeom prst="rect">
            <a:avLst/>
          </a:prstGeom>
          <a:noFill/>
        </p:spPr>
        <p:txBody>
          <a:bodyPr wrap="square" rtlCol="0">
            <a:spAutoFit/>
          </a:bodyPr>
          <a:lstStyle/>
          <a:p>
            <a:r>
              <a:rPr lang="zh-CN" altLang="en-US" dirty="0">
                <a:latin typeface="黑体" panose="02010609060101010101" pitchFamily="49" charset="-122"/>
                <a:ea typeface="黑体" panose="02010609060101010101" pitchFamily="49" charset="-122"/>
              </a:rPr>
              <a:t>　</a:t>
            </a:r>
          </a:p>
        </p:txBody>
      </p:sp>
      <p:sp>
        <p:nvSpPr>
          <p:cNvPr id="8" name="文本框 7">
            <a:extLst>
              <a:ext uri="{FF2B5EF4-FFF2-40B4-BE49-F238E27FC236}">
                <a16:creationId xmlns:a16="http://schemas.microsoft.com/office/drawing/2014/main" id="{20A0FC76-F097-115B-5DAB-973726B49BE1}"/>
              </a:ext>
            </a:extLst>
          </p:cNvPr>
          <p:cNvSpPr txBox="1"/>
          <p:nvPr/>
        </p:nvSpPr>
        <p:spPr>
          <a:xfrm>
            <a:off x="908828" y="1268394"/>
            <a:ext cx="10309449" cy="2346283"/>
          </a:xfrm>
          <a:prstGeom prst="rect">
            <a:avLst/>
          </a:prstGeom>
          <a:noFill/>
        </p:spPr>
        <p:txBody>
          <a:bodyPr wrap="square" rtlCol="0">
            <a:spAutoFit/>
          </a:bodyPr>
          <a:lstStyle/>
          <a:p>
            <a:pPr indent="457200">
              <a:lnSpc>
                <a:spcPct val="150000"/>
              </a:lnSpc>
            </a:pPr>
            <a:r>
              <a:rPr lang="en-US" altLang="zh-CN" sz="2000" b="1" dirty="0">
                <a:solidFill>
                  <a:srgbClr val="000000"/>
                </a:solidFill>
                <a:latin typeface="微软雅黑" panose="020B0503020204020204" pitchFamily="34" charset="-122"/>
                <a:ea typeface="微软雅黑" panose="020B0503020204020204" pitchFamily="34" charset="-122"/>
              </a:rPr>
              <a:t>2.2.2.7</a:t>
            </a:r>
            <a:r>
              <a:rPr lang="zh-CN" altLang="en-US" sz="2000" b="1" dirty="0">
                <a:solidFill>
                  <a:srgbClr val="000000"/>
                </a:solidFill>
                <a:latin typeface="微软雅黑" panose="020B0503020204020204" pitchFamily="34" charset="-122"/>
                <a:ea typeface="微软雅黑" panose="020B0503020204020204" pitchFamily="34" charset="-122"/>
              </a:rPr>
              <a:t>　评价反馈</a:t>
            </a:r>
          </a:p>
          <a:p>
            <a:pPr indent="457200">
              <a:lnSpc>
                <a:spcPct val="150000"/>
              </a:lnSpc>
            </a:pPr>
            <a:r>
              <a:rPr lang="zh-CN" altLang="en-US" sz="2000" dirty="0">
                <a:solidFill>
                  <a:srgbClr val="000000"/>
                </a:solidFill>
                <a:latin typeface="微软雅黑" panose="020B0503020204020204" pitchFamily="34" charset="-122"/>
                <a:ea typeface="微软雅黑" panose="020B0503020204020204" pitchFamily="34" charset="-122"/>
              </a:rPr>
              <a:t>自我评价表</a:t>
            </a:r>
          </a:p>
          <a:p>
            <a:pPr indent="457200">
              <a:lnSpc>
                <a:spcPct val="150000"/>
              </a:lnSpc>
            </a:pPr>
            <a:r>
              <a:rPr lang="zh-CN" altLang="en-US" sz="2000" dirty="0">
                <a:solidFill>
                  <a:srgbClr val="000000"/>
                </a:solidFill>
                <a:latin typeface="微软雅黑" panose="020B0503020204020204" pitchFamily="34" charset="-122"/>
                <a:ea typeface="微软雅黑" panose="020B0503020204020204" pitchFamily="34" charset="-122"/>
              </a:rPr>
              <a:t>小组内互评验收表</a:t>
            </a:r>
          </a:p>
          <a:p>
            <a:pPr indent="457200">
              <a:lnSpc>
                <a:spcPct val="150000"/>
              </a:lnSpc>
            </a:pPr>
            <a:r>
              <a:rPr lang="zh-CN" altLang="en-US" sz="2000" dirty="0">
                <a:solidFill>
                  <a:srgbClr val="000000"/>
                </a:solidFill>
                <a:latin typeface="微软雅黑" panose="020B0503020204020204" pitchFamily="34" charset="-122"/>
                <a:ea typeface="微软雅黑" panose="020B0503020204020204" pitchFamily="34" charset="-122"/>
              </a:rPr>
              <a:t>小组间互评表</a:t>
            </a:r>
          </a:p>
          <a:p>
            <a:pPr indent="457200">
              <a:lnSpc>
                <a:spcPct val="150000"/>
              </a:lnSpc>
            </a:pPr>
            <a:r>
              <a:rPr lang="zh-CN" altLang="en-US" sz="2000" dirty="0">
                <a:solidFill>
                  <a:srgbClr val="000000"/>
                </a:solidFill>
                <a:latin typeface="微软雅黑" panose="020B0503020204020204" pitchFamily="34" charset="-122"/>
                <a:ea typeface="微软雅黑" panose="020B0503020204020204" pitchFamily="34" charset="-122"/>
              </a:rPr>
              <a:t>任务完成情况评价表</a:t>
            </a:r>
          </a:p>
        </p:txBody>
      </p:sp>
      <p:pic>
        <p:nvPicPr>
          <p:cNvPr id="9" name="图片 3">
            <a:extLst>
              <a:ext uri="{FF2B5EF4-FFF2-40B4-BE49-F238E27FC236}">
                <a16:creationId xmlns:a16="http://schemas.microsoft.com/office/drawing/2014/main" id="{E4FFBA5B-C6DD-ADAE-830D-D8D7CA0DAE6D}"/>
              </a:ext>
            </a:extLst>
          </p:cNvPr>
          <p:cNvPicPr>
            <a:picLocks noChangeAspect="1"/>
          </p:cNvPicPr>
          <p:nvPr>
            <p:custDataLst>
              <p:tags r:id="rId1"/>
            </p:custDataLst>
          </p:nvPr>
        </p:nvPicPr>
        <p:blipFill>
          <a:blip r:embed="rId6">
            <a:extLst>
              <a:ext uri="{28A0092B-C50C-407E-A947-70E740481C1C}">
                <a14:useLocalDpi xmlns:a14="http://schemas.microsoft.com/office/drawing/2010/main" val="0"/>
              </a:ext>
            </a:extLst>
          </a:blip>
          <a:srcRect/>
          <a:stretch>
            <a:fillRect/>
          </a:stretch>
        </p:blipFill>
        <p:spPr bwMode="auto">
          <a:xfrm>
            <a:off x="8732838" y="2238010"/>
            <a:ext cx="4273550" cy="46199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58948810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bwMode="auto">
          <a:xfrm>
            <a:off x="962025" y="1016000"/>
            <a:ext cx="10287000" cy="5629275"/>
          </a:xfrm>
          <a:prstGeom prst="rect">
            <a:avLst/>
          </a:prstGeom>
          <a:solidFill>
            <a:schemeClr val="bg1"/>
          </a:solidFill>
          <a:ln w="9525" cap="flat" cmpd="sng" algn="ctr">
            <a:noFill/>
            <a:prstDash val="solid"/>
            <a:round/>
            <a:headEnd type="none" w="med" len="med"/>
            <a:tailEnd type="none" w="med" len="med"/>
          </a:ln>
          <a:effectLst>
            <a:outerShdw blurRad="76200" dir="13500000" sy="23000" kx="1200000" algn="br" rotWithShape="0">
              <a:prstClr val="black">
                <a:alpha val="20000"/>
              </a:prstClr>
            </a:outerShdw>
          </a:effectLst>
        </p:spPr>
        <p:txBody>
          <a:bodyPr/>
          <a:lstStyle/>
          <a:p>
            <a:pPr defTabSz="912495">
              <a:buFont typeface="Arial" panose="020B0604020202020204" pitchFamily="34" charset="0"/>
              <a:buNone/>
              <a:defRPr/>
            </a:pPr>
            <a:endParaRPr lang="zh-CN" altLang="en-US" dirty="0"/>
          </a:p>
        </p:txBody>
      </p:sp>
      <p:pic>
        <p:nvPicPr>
          <p:cNvPr id="118787" name="图片 3"/>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7391400" y="803275"/>
            <a:ext cx="5600700" cy="6054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文本框 6"/>
          <p:cNvSpPr txBox="1">
            <a:spLocks noChangeArrowheads="1"/>
          </p:cNvSpPr>
          <p:nvPr/>
        </p:nvSpPr>
        <p:spPr bwMode="auto">
          <a:xfrm>
            <a:off x="3877317" y="2726075"/>
            <a:ext cx="3850566"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dist" eaLnBrk="1" hangingPunct="1">
              <a:buFont typeface="Arial" panose="020B0604020202020204" pitchFamily="34" charset="0"/>
              <a:buNone/>
            </a:pPr>
            <a:r>
              <a:rPr lang="zh-CN" altLang="en-US" sz="6000" b="1" dirty="0">
                <a:solidFill>
                  <a:srgbClr val="3E6A81"/>
                </a:solidFill>
                <a:latin typeface="微软雅黑" panose="020B0503020204020204" pitchFamily="34" charset="-122"/>
                <a:ea typeface="微软雅黑" panose="020B0503020204020204" pitchFamily="34" charset="-122"/>
              </a:rPr>
              <a:t>谢谢观看</a:t>
            </a:r>
          </a:p>
        </p:txBody>
      </p:sp>
      <p:cxnSp>
        <p:nvCxnSpPr>
          <p:cNvPr id="13" name="直接连接符 6"/>
          <p:cNvCxnSpPr/>
          <p:nvPr/>
        </p:nvCxnSpPr>
        <p:spPr bwMode="auto">
          <a:xfrm>
            <a:off x="2219325" y="4144963"/>
            <a:ext cx="6816725" cy="0"/>
          </a:xfrm>
          <a:prstGeom prst="line">
            <a:avLst/>
          </a:prstGeom>
          <a:noFill/>
          <a:ln w="9525" algn="ctr">
            <a:solidFill>
              <a:schemeClr val="tx1"/>
            </a:solidFill>
            <a:round/>
          </a:ln>
          <a:extLst>
            <a:ext uri="{909E8E84-426E-40DD-AFC4-6F175D3DCCD1}">
              <a14:hiddenFill xmlns:a14="http://schemas.microsoft.com/office/drawing/2010/main">
                <a:noFill/>
              </a14:hiddenFill>
            </a:ext>
          </a:extLst>
        </p:spPr>
      </p:cxnSp>
      <p:pic>
        <p:nvPicPr>
          <p:cNvPr id="14" name="图片 13"/>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730375" y="3741738"/>
            <a:ext cx="2519363" cy="1244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图片 5"/>
          <p:cNvPicPr>
            <a:picLocks noChangeAspect="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898650" y="1717675"/>
            <a:ext cx="1384300" cy="1484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ustDataLst>
      <p:tags r:id="rId1"/>
    </p:custData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50" presetClass="entr" presetSubtype="0" decel="100000" fill="hold" nodeType="afterEffect">
                                  <p:stCondLst>
                                    <p:cond delay="0"/>
                                  </p:stCondLst>
                                  <p:childTnLst>
                                    <p:set>
                                      <p:cBhvr>
                                        <p:cTn id="11" dur="1" fill="hold">
                                          <p:stCondLst>
                                            <p:cond delay="0"/>
                                          </p:stCondLst>
                                        </p:cTn>
                                        <p:tgtEl>
                                          <p:spTgt spid="118787"/>
                                        </p:tgtEl>
                                        <p:attrNameLst>
                                          <p:attrName>style.visibility</p:attrName>
                                        </p:attrNameLst>
                                      </p:cBhvr>
                                      <p:to>
                                        <p:strVal val="visible"/>
                                      </p:to>
                                    </p:set>
                                    <p:anim calcmode="lin" valueType="num">
                                      <p:cBhvr>
                                        <p:cTn id="12" dur="1000" fill="hold"/>
                                        <p:tgtEl>
                                          <p:spTgt spid="118787"/>
                                        </p:tgtEl>
                                        <p:attrNameLst>
                                          <p:attrName>ppt_w</p:attrName>
                                        </p:attrNameLst>
                                      </p:cBhvr>
                                      <p:tavLst>
                                        <p:tav tm="0">
                                          <p:val>
                                            <p:strVal val="#ppt_w+.3"/>
                                          </p:val>
                                        </p:tav>
                                        <p:tav tm="100000">
                                          <p:val>
                                            <p:strVal val="#ppt_w"/>
                                          </p:val>
                                        </p:tav>
                                      </p:tavLst>
                                    </p:anim>
                                    <p:anim calcmode="lin" valueType="num">
                                      <p:cBhvr>
                                        <p:cTn id="13" dur="1000" fill="hold"/>
                                        <p:tgtEl>
                                          <p:spTgt spid="118787"/>
                                        </p:tgtEl>
                                        <p:attrNameLst>
                                          <p:attrName>ppt_h</p:attrName>
                                        </p:attrNameLst>
                                      </p:cBhvr>
                                      <p:tavLst>
                                        <p:tav tm="0">
                                          <p:val>
                                            <p:strVal val="#ppt_h"/>
                                          </p:val>
                                        </p:tav>
                                        <p:tav tm="100000">
                                          <p:val>
                                            <p:strVal val="#ppt_h"/>
                                          </p:val>
                                        </p:tav>
                                      </p:tavLst>
                                    </p:anim>
                                    <p:animEffect transition="in" filter="fade">
                                      <p:cBhvr>
                                        <p:cTn id="14" dur="1000"/>
                                        <p:tgtEl>
                                          <p:spTgt spid="118787"/>
                                        </p:tgtEl>
                                      </p:cBhvr>
                                    </p:animEffect>
                                  </p:childTnLst>
                                </p:cTn>
                              </p:par>
                            </p:childTnLst>
                          </p:cTn>
                        </p:par>
                        <p:par>
                          <p:cTn id="15" fill="hold">
                            <p:stCondLst>
                              <p:cond delay="1500"/>
                            </p:stCondLst>
                            <p:childTnLst>
                              <p:par>
                                <p:cTn id="16" presetID="42" presetClass="entr" presetSubtype="0" fill="hold" nodeType="afterEffect">
                                  <p:stCondLst>
                                    <p:cond delay="0"/>
                                  </p:stCondLst>
                                  <p:childTnLst>
                                    <p:set>
                                      <p:cBhvr>
                                        <p:cTn id="17" dur="1" fill="hold">
                                          <p:stCondLst>
                                            <p:cond delay="0"/>
                                          </p:stCondLst>
                                        </p:cTn>
                                        <p:tgtEl>
                                          <p:spTgt spid="13"/>
                                        </p:tgtEl>
                                        <p:attrNameLst>
                                          <p:attrName>style.visibility</p:attrName>
                                        </p:attrNameLst>
                                      </p:cBhvr>
                                      <p:to>
                                        <p:strVal val="visible"/>
                                      </p:to>
                                    </p:set>
                                    <p:animEffect transition="in" filter="fade">
                                      <p:cBhvr>
                                        <p:cTn id="18" dur="1000"/>
                                        <p:tgtEl>
                                          <p:spTgt spid="13"/>
                                        </p:tgtEl>
                                      </p:cBhvr>
                                    </p:animEffect>
                                    <p:anim calcmode="lin" valueType="num">
                                      <p:cBhvr>
                                        <p:cTn id="19" dur="1000" fill="hold"/>
                                        <p:tgtEl>
                                          <p:spTgt spid="13"/>
                                        </p:tgtEl>
                                        <p:attrNameLst>
                                          <p:attrName>ppt_x</p:attrName>
                                        </p:attrNameLst>
                                      </p:cBhvr>
                                      <p:tavLst>
                                        <p:tav tm="0">
                                          <p:val>
                                            <p:strVal val="#ppt_x"/>
                                          </p:val>
                                        </p:tav>
                                        <p:tav tm="100000">
                                          <p:val>
                                            <p:strVal val="#ppt_x"/>
                                          </p:val>
                                        </p:tav>
                                      </p:tavLst>
                                    </p:anim>
                                    <p:anim calcmode="lin" valueType="num">
                                      <p:cBhvr>
                                        <p:cTn id="20" dur="1000" fill="hold"/>
                                        <p:tgtEl>
                                          <p:spTgt spid="13"/>
                                        </p:tgtEl>
                                        <p:attrNameLst>
                                          <p:attrName>ppt_y</p:attrName>
                                        </p:attrNameLst>
                                      </p:cBhvr>
                                      <p:tavLst>
                                        <p:tav tm="0">
                                          <p:val>
                                            <p:strVal val="#ppt_y+.1"/>
                                          </p:val>
                                        </p:tav>
                                        <p:tav tm="100000">
                                          <p:val>
                                            <p:strVal val="#ppt_y"/>
                                          </p:val>
                                        </p:tav>
                                      </p:tavLst>
                                    </p:anim>
                                  </p:childTnLst>
                                </p:cTn>
                              </p:par>
                            </p:childTnLst>
                          </p:cTn>
                        </p:par>
                        <p:par>
                          <p:cTn id="21" fill="hold">
                            <p:stCondLst>
                              <p:cond delay="2500"/>
                            </p:stCondLst>
                            <p:childTnLst>
                              <p:par>
                                <p:cTn id="22" presetID="41" presetClass="entr" presetSubtype="0" fill="hold" nodeType="afterEffect">
                                  <p:stCondLst>
                                    <p:cond delay="0"/>
                                  </p:stCondLst>
                                  <p:iterate type="lt">
                                    <p:tmPct val="10000"/>
                                  </p:iterate>
                                  <p:childTnLst>
                                    <p:set>
                                      <p:cBhvr>
                                        <p:cTn id="23" dur="1" fill="hold">
                                          <p:stCondLst>
                                            <p:cond delay="0"/>
                                          </p:stCondLst>
                                        </p:cTn>
                                        <p:tgtEl>
                                          <p:spTgt spid="12"/>
                                        </p:tgtEl>
                                        <p:attrNameLst>
                                          <p:attrName>style.visibility</p:attrName>
                                        </p:attrNameLst>
                                      </p:cBhvr>
                                      <p:to>
                                        <p:strVal val="visible"/>
                                      </p:to>
                                    </p:set>
                                    <p:anim calcmode="lin" valueType="num">
                                      <p:cBhvr>
                                        <p:cTn id="24" dur="500" fill="hold"/>
                                        <p:tgtEl>
                                          <p:spTgt spid="12"/>
                                        </p:tgtEl>
                                        <p:attrNameLst>
                                          <p:attrName>ppt_x</p:attrName>
                                        </p:attrNameLst>
                                      </p:cBhvr>
                                      <p:tavLst>
                                        <p:tav tm="0">
                                          <p:val>
                                            <p:strVal val="#ppt_x"/>
                                          </p:val>
                                        </p:tav>
                                        <p:tav tm="50000">
                                          <p:val>
                                            <p:strVal val="#ppt_x+.1"/>
                                          </p:val>
                                        </p:tav>
                                        <p:tav tm="100000">
                                          <p:val>
                                            <p:strVal val="#ppt_x"/>
                                          </p:val>
                                        </p:tav>
                                      </p:tavLst>
                                    </p:anim>
                                    <p:anim calcmode="lin" valueType="num">
                                      <p:cBhvr>
                                        <p:cTn id="25" dur="500" fill="hold"/>
                                        <p:tgtEl>
                                          <p:spTgt spid="12"/>
                                        </p:tgtEl>
                                        <p:attrNameLst>
                                          <p:attrName>ppt_y</p:attrName>
                                        </p:attrNameLst>
                                      </p:cBhvr>
                                      <p:tavLst>
                                        <p:tav tm="0">
                                          <p:val>
                                            <p:strVal val="#ppt_y"/>
                                          </p:val>
                                        </p:tav>
                                        <p:tav tm="100000">
                                          <p:val>
                                            <p:strVal val="#ppt_y"/>
                                          </p:val>
                                        </p:tav>
                                      </p:tavLst>
                                    </p:anim>
                                    <p:anim calcmode="lin" valueType="num">
                                      <p:cBhvr>
                                        <p:cTn id="26" dur="500" fill="hold"/>
                                        <p:tgtEl>
                                          <p:spTgt spid="12"/>
                                        </p:tgtEl>
                                        <p:attrNameLst>
                                          <p:attrName>ppt_h</p:attrName>
                                        </p:attrNameLst>
                                      </p:cBhvr>
                                      <p:tavLst>
                                        <p:tav tm="0">
                                          <p:val>
                                            <p:strVal val="#ppt_h/10"/>
                                          </p:val>
                                        </p:tav>
                                        <p:tav tm="50000">
                                          <p:val>
                                            <p:strVal val="#ppt_h+.01"/>
                                          </p:val>
                                        </p:tav>
                                        <p:tav tm="100000">
                                          <p:val>
                                            <p:strVal val="#ppt_h"/>
                                          </p:val>
                                        </p:tav>
                                      </p:tavLst>
                                    </p:anim>
                                    <p:anim calcmode="lin" valueType="num">
                                      <p:cBhvr>
                                        <p:cTn id="27" dur="500" fill="hold"/>
                                        <p:tgtEl>
                                          <p:spTgt spid="12"/>
                                        </p:tgtEl>
                                        <p:attrNameLst>
                                          <p:attrName>ppt_w</p:attrName>
                                        </p:attrNameLst>
                                      </p:cBhvr>
                                      <p:tavLst>
                                        <p:tav tm="0">
                                          <p:val>
                                            <p:strVal val="#ppt_w/10"/>
                                          </p:val>
                                        </p:tav>
                                        <p:tav tm="50000">
                                          <p:val>
                                            <p:strVal val="#ppt_w+.01"/>
                                          </p:val>
                                        </p:tav>
                                        <p:tav tm="100000">
                                          <p:val>
                                            <p:strVal val="#ppt_w"/>
                                          </p:val>
                                        </p:tav>
                                      </p:tavLst>
                                    </p:anim>
                                    <p:animEffect transition="in" filter="fade">
                                      <p:cBhvr>
                                        <p:cTn id="28" dur="500" tmFilter="0,0; .5, 1; 1, 1"/>
                                        <p:tgtEl>
                                          <p:spTgt spid="12"/>
                                        </p:tgtEl>
                                      </p:cBhvr>
                                    </p:animEffect>
                                  </p:childTnLst>
                                </p:cTn>
                              </p:par>
                            </p:childTnLst>
                          </p:cTn>
                        </p:par>
                        <p:par>
                          <p:cTn id="29" fill="hold">
                            <p:stCondLst>
                              <p:cond delay="3000"/>
                            </p:stCondLst>
                            <p:childTnLst>
                              <p:par>
                                <p:cTn id="30" presetID="21" presetClass="entr" presetSubtype="1" fill="hold" nodeType="afterEffect">
                                  <p:stCondLst>
                                    <p:cond delay="0"/>
                                  </p:stCondLst>
                                  <p:childTnLst>
                                    <p:set>
                                      <p:cBhvr>
                                        <p:cTn id="31" dur="1" fill="hold">
                                          <p:stCondLst>
                                            <p:cond delay="0"/>
                                          </p:stCondLst>
                                        </p:cTn>
                                        <p:tgtEl>
                                          <p:spTgt spid="14"/>
                                        </p:tgtEl>
                                        <p:attrNameLst>
                                          <p:attrName>style.visibility</p:attrName>
                                        </p:attrNameLst>
                                      </p:cBhvr>
                                      <p:to>
                                        <p:strVal val="visible"/>
                                      </p:to>
                                    </p:set>
                                    <p:animEffect transition="in" filter="wheel(1)">
                                      <p:cBhvr>
                                        <p:cTn id="32" dur="2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bwMode="auto">
          <a:xfrm>
            <a:off x="760256" y="495300"/>
            <a:ext cx="10671488" cy="5860436"/>
          </a:xfrm>
          <a:prstGeom prst="rect">
            <a:avLst/>
          </a:prstGeom>
          <a:solidFill>
            <a:schemeClr val="bg1"/>
          </a:solidFill>
          <a:ln w="9525" cap="flat" cmpd="sng" algn="ctr">
            <a:noFill/>
            <a:prstDash val="solid"/>
            <a:round/>
            <a:headEnd type="none" w="med" len="med"/>
            <a:tailEnd type="none" w="med" len="med"/>
          </a:ln>
          <a:effectLst>
            <a:innerShdw blurRad="114300">
              <a:prstClr val="black"/>
            </a:innerShdw>
          </a:effectLst>
        </p:spPr>
        <p:txBody>
          <a:bodyPr/>
          <a:lstStyle/>
          <a:p>
            <a:pPr defTabSz="912495">
              <a:buFont typeface="Arial" panose="020B0604020202020204" pitchFamily="34" charset="0"/>
              <a:buNone/>
              <a:defRPr/>
            </a:pPr>
            <a:endParaRPr lang="zh-CN" altLang="en-US"/>
          </a:p>
        </p:txBody>
      </p:sp>
      <p:pic>
        <p:nvPicPr>
          <p:cNvPr id="2" name="图片 66"/>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83" y="-275426"/>
            <a:ext cx="1420998" cy="15361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3" name="直接连接符 67"/>
          <p:cNvCxnSpPr>
            <a:cxnSpLocks noChangeShapeType="1"/>
          </p:cNvCxnSpPr>
          <p:nvPr/>
        </p:nvCxnSpPr>
        <p:spPr bwMode="auto">
          <a:xfrm>
            <a:off x="0" y="1230294"/>
            <a:ext cx="11123613" cy="0"/>
          </a:xfrm>
          <a:prstGeom prst="line">
            <a:avLst/>
          </a:prstGeom>
          <a:noFill/>
          <a:ln w="9525" algn="ctr">
            <a:solidFill>
              <a:srgbClr val="3E6A81"/>
            </a:solidFill>
            <a:round/>
          </a:ln>
        </p:spPr>
      </p:cxnSp>
      <p:sp>
        <p:nvSpPr>
          <p:cNvPr id="4" name="矩形 68"/>
          <p:cNvSpPr>
            <a:spLocks noChangeArrowheads="1"/>
          </p:cNvSpPr>
          <p:nvPr/>
        </p:nvSpPr>
        <p:spPr bwMode="auto">
          <a:xfrm>
            <a:off x="1709368" y="410142"/>
            <a:ext cx="9704703" cy="632651"/>
          </a:xfrm>
          <a:prstGeom prst="rect">
            <a:avLst/>
          </a:prstGeom>
          <a:solidFill>
            <a:srgbClr val="3E6A81"/>
          </a:solidFill>
          <a:ln w="9525" algn="ctr">
            <a:solidFill>
              <a:schemeClr val="bg1"/>
            </a:solidFill>
            <a:round/>
          </a:ln>
        </p:spPr>
        <p:txBody>
          <a:bodyPr/>
          <a:lstStyle>
            <a:lvl1pPr defTabSz="911225">
              <a:defRPr>
                <a:solidFill>
                  <a:schemeClr val="tx1"/>
                </a:solidFill>
                <a:latin typeface="Calibri" panose="020F0502020204030204" pitchFamily="34" charset="0"/>
                <a:ea typeface="宋体" panose="02010600030101010101" pitchFamily="2" charset="-122"/>
              </a:defRPr>
            </a:lvl1pPr>
            <a:lvl2pPr defTabSz="911225">
              <a:defRPr>
                <a:solidFill>
                  <a:schemeClr val="tx1"/>
                </a:solidFill>
                <a:latin typeface="Calibri" panose="020F0502020204030204" pitchFamily="34" charset="0"/>
                <a:ea typeface="宋体" panose="02010600030101010101" pitchFamily="2" charset="-122"/>
              </a:defRPr>
            </a:lvl2pPr>
            <a:lvl3pPr defTabSz="911225">
              <a:defRPr>
                <a:solidFill>
                  <a:schemeClr val="tx1"/>
                </a:solidFill>
                <a:latin typeface="Calibri" panose="020F0502020204030204" pitchFamily="34" charset="0"/>
                <a:ea typeface="宋体" panose="02010600030101010101" pitchFamily="2" charset="-122"/>
              </a:defRPr>
            </a:lvl3pPr>
            <a:lvl4pPr defTabSz="911225">
              <a:defRPr>
                <a:solidFill>
                  <a:schemeClr val="tx1"/>
                </a:solidFill>
                <a:latin typeface="Calibri" panose="020F0502020204030204" pitchFamily="34" charset="0"/>
                <a:ea typeface="宋体" panose="02010600030101010101" pitchFamily="2" charset="-122"/>
              </a:defRPr>
            </a:lvl4pPr>
            <a:lvl5pPr defTabSz="911225">
              <a:defRPr>
                <a:solidFill>
                  <a:schemeClr val="tx1"/>
                </a:solidFill>
                <a:latin typeface="Calibri" panose="020F0502020204030204" pitchFamily="34" charset="0"/>
                <a:ea typeface="宋体" panose="02010600030101010101" pitchFamily="2" charset="-122"/>
              </a:defRPr>
            </a:lvl5pPr>
            <a:lvl6pPr marL="22847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7419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1991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6563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buFont typeface="Arial" panose="020B0604020202020204" pitchFamily="34" charset="0"/>
              <a:buNone/>
            </a:pPr>
            <a:endParaRPr lang="zh-CN" altLang="en-US"/>
          </a:p>
        </p:txBody>
      </p:sp>
      <p:sp>
        <p:nvSpPr>
          <p:cNvPr id="5" name="文本框 2"/>
          <p:cNvSpPr txBox="1">
            <a:spLocks noChangeArrowheads="1"/>
          </p:cNvSpPr>
          <p:nvPr/>
        </p:nvSpPr>
        <p:spPr bwMode="auto">
          <a:xfrm>
            <a:off x="1801494" y="492760"/>
            <a:ext cx="698042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2800" b="1" dirty="0">
                <a:solidFill>
                  <a:srgbClr val="FFFFFF"/>
                </a:solidFill>
                <a:latin typeface="微软雅黑" panose="020B0503020204020204" pitchFamily="34" charset="-122"/>
                <a:ea typeface="微软雅黑" panose="020B0503020204020204" pitchFamily="34" charset="-122"/>
                <a:sym typeface="+mn-ea"/>
              </a:rPr>
              <a:t>任务</a:t>
            </a:r>
            <a:r>
              <a:rPr lang="en-US" altLang="zh-CN" sz="2800" b="1" dirty="0">
                <a:solidFill>
                  <a:srgbClr val="FFFFFF"/>
                </a:solidFill>
                <a:latin typeface="微软雅黑" panose="020B0503020204020204" pitchFamily="34" charset="-122"/>
                <a:ea typeface="微软雅黑" panose="020B0503020204020204" pitchFamily="34" charset="-122"/>
                <a:sym typeface="+mn-ea"/>
              </a:rPr>
              <a:t>2.1.1</a:t>
            </a:r>
            <a:r>
              <a:rPr lang="zh-CN" altLang="en-US" sz="2800" b="1" dirty="0">
                <a:solidFill>
                  <a:srgbClr val="FFFFFF"/>
                </a:solidFill>
                <a:latin typeface="微软雅黑" panose="020B0503020204020204" pitchFamily="34" charset="-122"/>
                <a:ea typeface="微软雅黑" panose="020B0503020204020204" pitchFamily="34" charset="-122"/>
                <a:sym typeface="+mn-ea"/>
              </a:rPr>
              <a:t>　事物形象认知</a:t>
            </a:r>
          </a:p>
        </p:txBody>
      </p:sp>
      <p:pic>
        <p:nvPicPr>
          <p:cNvPr id="6" name="图片 72"/>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flipH="1">
            <a:off x="1064802" y="13888"/>
            <a:ext cx="925198" cy="9908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文本框 12"/>
          <p:cNvSpPr txBox="1"/>
          <p:nvPr/>
        </p:nvSpPr>
        <p:spPr>
          <a:xfrm>
            <a:off x="908828" y="4636333"/>
            <a:ext cx="7746714" cy="369332"/>
          </a:xfrm>
          <a:prstGeom prst="rect">
            <a:avLst/>
          </a:prstGeom>
          <a:noFill/>
        </p:spPr>
        <p:txBody>
          <a:bodyPr wrap="square" rtlCol="0">
            <a:spAutoFit/>
          </a:bodyPr>
          <a:lstStyle/>
          <a:p>
            <a:r>
              <a:rPr lang="zh-CN" altLang="en-US" dirty="0">
                <a:latin typeface="黑体" panose="02010609060101010101" pitchFamily="49" charset="-122"/>
                <a:ea typeface="黑体" panose="02010609060101010101" pitchFamily="49" charset="-122"/>
              </a:rPr>
              <a:t>　</a:t>
            </a:r>
          </a:p>
        </p:txBody>
      </p:sp>
      <p:sp>
        <p:nvSpPr>
          <p:cNvPr id="8" name="文本框 7"/>
          <p:cNvSpPr txBox="1"/>
          <p:nvPr/>
        </p:nvSpPr>
        <p:spPr>
          <a:xfrm>
            <a:off x="908828" y="1268394"/>
            <a:ext cx="10309449" cy="3731278"/>
          </a:xfrm>
          <a:prstGeom prst="rect">
            <a:avLst/>
          </a:prstGeom>
          <a:noFill/>
        </p:spPr>
        <p:txBody>
          <a:bodyPr wrap="square" rtlCol="0">
            <a:spAutoFit/>
          </a:bodyPr>
          <a:lstStyle/>
          <a:p>
            <a:pPr indent="457200">
              <a:lnSpc>
                <a:spcPct val="150000"/>
              </a:lnSpc>
            </a:pPr>
            <a:r>
              <a:rPr lang="en-US" altLang="zh-CN" sz="2000" b="1" dirty="0">
                <a:solidFill>
                  <a:srgbClr val="000000"/>
                </a:solidFill>
                <a:latin typeface="微软雅黑" panose="020B0503020204020204" pitchFamily="34" charset="-122"/>
                <a:ea typeface="微软雅黑" panose="020B0503020204020204" pitchFamily="34" charset="-122"/>
              </a:rPr>
              <a:t>2.1.1.1</a:t>
            </a:r>
            <a:r>
              <a:rPr lang="zh-CN" altLang="en-US" sz="2000" b="1" dirty="0">
                <a:solidFill>
                  <a:srgbClr val="000000"/>
                </a:solidFill>
                <a:latin typeface="微软雅黑" panose="020B0503020204020204" pitchFamily="34" charset="-122"/>
                <a:ea typeface="微软雅黑" panose="020B0503020204020204" pitchFamily="34" charset="-122"/>
              </a:rPr>
              <a:t>　任务描述</a:t>
            </a:r>
            <a:endParaRPr lang="zh-CN" altLang="en-US" sz="2000" b="1" i="0" u="none" strike="noStrike" baseline="0" dirty="0">
              <a:solidFill>
                <a:srgbClr val="000000"/>
              </a:solidFill>
              <a:latin typeface="微软雅黑" panose="020B0503020204020204" pitchFamily="34" charset="-122"/>
              <a:ea typeface="微软雅黑" panose="020B0503020204020204" pitchFamily="34" charset="-122"/>
            </a:endParaRPr>
          </a:p>
          <a:p>
            <a:pPr indent="457200">
              <a:lnSpc>
                <a:spcPct val="150000"/>
              </a:lnSpc>
            </a:pPr>
            <a:r>
              <a:rPr lang="zh-CN" altLang="en-US" sz="2000" dirty="0">
                <a:solidFill>
                  <a:srgbClr val="000000"/>
                </a:solidFill>
                <a:latin typeface="微软雅黑" panose="020B0503020204020204" pitchFamily="34" charset="-122"/>
                <a:ea typeface="微软雅黑" panose="020B0503020204020204" pitchFamily="34" charset="-122"/>
              </a:rPr>
              <a:t>完成对事物形象的认知，并完成任务工作单。</a:t>
            </a:r>
            <a:endParaRPr lang="en-US" altLang="zh-CN" sz="2000" dirty="0">
              <a:solidFill>
                <a:srgbClr val="000000"/>
              </a:solidFill>
              <a:latin typeface="微软雅黑" panose="020B0503020204020204" pitchFamily="34" charset="-122"/>
              <a:ea typeface="微软雅黑" panose="020B0503020204020204" pitchFamily="34" charset="-122"/>
            </a:endParaRPr>
          </a:p>
          <a:p>
            <a:pPr indent="457200">
              <a:lnSpc>
                <a:spcPct val="150000"/>
              </a:lnSpc>
            </a:pPr>
            <a:r>
              <a:rPr lang="en-US" altLang="zh-CN" sz="2000" b="1" dirty="0">
                <a:solidFill>
                  <a:srgbClr val="000000"/>
                </a:solidFill>
                <a:latin typeface="微软雅黑" panose="020B0503020204020204" pitchFamily="34" charset="-122"/>
                <a:ea typeface="微软雅黑" panose="020B0503020204020204" pitchFamily="34" charset="-122"/>
              </a:rPr>
              <a:t>2.1.1.2</a:t>
            </a:r>
            <a:r>
              <a:rPr lang="zh-CN" altLang="en-US" sz="2000" b="1" dirty="0">
                <a:solidFill>
                  <a:srgbClr val="000000"/>
                </a:solidFill>
                <a:latin typeface="微软雅黑" panose="020B0503020204020204" pitchFamily="34" charset="-122"/>
                <a:ea typeface="微软雅黑" panose="020B0503020204020204" pitchFamily="34" charset="-122"/>
              </a:rPr>
              <a:t>　学习目标</a:t>
            </a:r>
          </a:p>
          <a:p>
            <a:pPr indent="457200">
              <a:lnSpc>
                <a:spcPct val="150000"/>
              </a:lnSpc>
            </a:pPr>
            <a:r>
              <a:rPr lang="en-US" altLang="zh-CN" sz="2000" b="1" dirty="0">
                <a:solidFill>
                  <a:srgbClr val="000000"/>
                </a:solidFill>
                <a:latin typeface="微软雅黑" panose="020B0503020204020204" pitchFamily="34" charset="-122"/>
                <a:ea typeface="微软雅黑" panose="020B0503020204020204" pitchFamily="34" charset="-122"/>
              </a:rPr>
              <a:t>1</a:t>
            </a:r>
            <a:r>
              <a:rPr lang="zh-CN" altLang="en-US" sz="2000" b="1" dirty="0">
                <a:solidFill>
                  <a:srgbClr val="000000"/>
                </a:solidFill>
                <a:latin typeface="微软雅黑" panose="020B0503020204020204" pitchFamily="34" charset="-122"/>
                <a:ea typeface="微软雅黑" panose="020B0503020204020204" pitchFamily="34" charset="-122"/>
              </a:rPr>
              <a:t>．知识目标：</a:t>
            </a:r>
            <a:r>
              <a:rPr lang="zh-CN" altLang="en-US" sz="2000" dirty="0">
                <a:solidFill>
                  <a:srgbClr val="000000"/>
                </a:solidFill>
                <a:latin typeface="微软雅黑" panose="020B0503020204020204" pitchFamily="34" charset="-122"/>
                <a:ea typeface="微软雅黑" panose="020B0503020204020204" pitchFamily="34" charset="-122"/>
              </a:rPr>
              <a:t>掌握形象的概念知识；掌握事物形象的分类和形式。</a:t>
            </a:r>
          </a:p>
          <a:p>
            <a:pPr indent="457200">
              <a:lnSpc>
                <a:spcPct val="150000"/>
              </a:lnSpc>
            </a:pPr>
            <a:r>
              <a:rPr lang="en-US" altLang="zh-CN" sz="2000" b="1" dirty="0">
                <a:solidFill>
                  <a:srgbClr val="000000"/>
                </a:solidFill>
                <a:latin typeface="微软雅黑" panose="020B0503020204020204" pitchFamily="34" charset="-122"/>
                <a:ea typeface="微软雅黑" panose="020B0503020204020204" pitchFamily="34" charset="-122"/>
              </a:rPr>
              <a:t>2</a:t>
            </a:r>
            <a:r>
              <a:rPr lang="zh-CN" altLang="en-US" sz="2000" b="1" dirty="0">
                <a:solidFill>
                  <a:srgbClr val="000000"/>
                </a:solidFill>
                <a:latin typeface="微软雅黑" panose="020B0503020204020204" pitchFamily="34" charset="-122"/>
                <a:ea typeface="微软雅黑" panose="020B0503020204020204" pitchFamily="34" charset="-122"/>
              </a:rPr>
              <a:t>．能力目标：</a:t>
            </a:r>
            <a:r>
              <a:rPr lang="zh-CN" altLang="en-US" sz="2000" dirty="0">
                <a:solidFill>
                  <a:srgbClr val="000000"/>
                </a:solidFill>
                <a:latin typeface="微软雅黑" panose="020B0503020204020204" pitchFamily="34" charset="-122"/>
                <a:ea typeface="微软雅黑" panose="020B0503020204020204" pitchFamily="34" charset="-122"/>
              </a:rPr>
              <a:t>能理解国家形象、城市形象、企业形象、建筑形象的特点；能理解事物形象与人物形象的区别。</a:t>
            </a:r>
          </a:p>
          <a:p>
            <a:pPr indent="457200">
              <a:lnSpc>
                <a:spcPct val="150000"/>
              </a:lnSpc>
            </a:pPr>
            <a:r>
              <a:rPr lang="en-US" altLang="zh-CN" sz="2000" b="1" dirty="0">
                <a:solidFill>
                  <a:srgbClr val="000000"/>
                </a:solidFill>
                <a:latin typeface="微软雅黑" panose="020B0503020204020204" pitchFamily="34" charset="-122"/>
                <a:ea typeface="微软雅黑" panose="020B0503020204020204" pitchFamily="34" charset="-122"/>
              </a:rPr>
              <a:t>3</a:t>
            </a:r>
            <a:r>
              <a:rPr lang="zh-CN" altLang="en-US" sz="2000" b="1" dirty="0">
                <a:solidFill>
                  <a:srgbClr val="000000"/>
                </a:solidFill>
                <a:latin typeface="微软雅黑" panose="020B0503020204020204" pitchFamily="34" charset="-122"/>
                <a:ea typeface="微软雅黑" panose="020B0503020204020204" pitchFamily="34" charset="-122"/>
              </a:rPr>
              <a:t>．素养目标：</a:t>
            </a:r>
            <a:r>
              <a:rPr lang="zh-CN" altLang="en-US" sz="2000" dirty="0">
                <a:solidFill>
                  <a:srgbClr val="000000"/>
                </a:solidFill>
                <a:latin typeface="微软雅黑" panose="020B0503020204020204" pitchFamily="34" charset="-122"/>
                <a:ea typeface="微软雅黑" panose="020B0503020204020204" pitchFamily="34" charset="-122"/>
              </a:rPr>
              <a:t>培养职业认同感和自豪感；培养良好、健康的社会价值观；培养高尚的爱国主义情操。</a:t>
            </a:r>
            <a:endParaRPr lang="en-US" altLang="zh-CN" sz="2000" dirty="0">
              <a:solidFill>
                <a:srgbClr val="000000"/>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C152953-6D41-2B21-EB1B-29BB66EF53E7}"/>
            </a:ext>
          </a:extLst>
        </p:cNvPr>
        <p:cNvGrpSpPr/>
        <p:nvPr/>
      </p:nvGrpSpPr>
      <p:grpSpPr>
        <a:xfrm>
          <a:off x="0" y="0"/>
          <a:ext cx="0" cy="0"/>
          <a:chOff x="0" y="0"/>
          <a:chExt cx="0" cy="0"/>
        </a:xfrm>
      </p:grpSpPr>
      <p:sp>
        <p:nvSpPr>
          <p:cNvPr id="7" name="矩形 6">
            <a:extLst>
              <a:ext uri="{FF2B5EF4-FFF2-40B4-BE49-F238E27FC236}">
                <a16:creationId xmlns:a16="http://schemas.microsoft.com/office/drawing/2014/main" id="{F2EF1052-6054-5BB4-8AF1-E5C9A47ABCA6}"/>
              </a:ext>
            </a:extLst>
          </p:cNvPr>
          <p:cNvSpPr/>
          <p:nvPr/>
        </p:nvSpPr>
        <p:spPr bwMode="auto">
          <a:xfrm>
            <a:off x="760256" y="495300"/>
            <a:ext cx="10671488" cy="5860436"/>
          </a:xfrm>
          <a:prstGeom prst="rect">
            <a:avLst/>
          </a:prstGeom>
          <a:solidFill>
            <a:schemeClr val="bg1"/>
          </a:solidFill>
          <a:ln w="9525" cap="flat" cmpd="sng" algn="ctr">
            <a:noFill/>
            <a:prstDash val="solid"/>
            <a:round/>
            <a:headEnd type="none" w="med" len="med"/>
            <a:tailEnd type="none" w="med" len="med"/>
          </a:ln>
          <a:effectLst>
            <a:innerShdw blurRad="114300">
              <a:prstClr val="black"/>
            </a:innerShdw>
          </a:effectLst>
        </p:spPr>
        <p:txBody>
          <a:bodyPr/>
          <a:lstStyle/>
          <a:p>
            <a:pPr defTabSz="912495">
              <a:buFont typeface="Arial" panose="020B0604020202020204" pitchFamily="34" charset="0"/>
              <a:buNone/>
              <a:defRPr/>
            </a:pPr>
            <a:endParaRPr lang="zh-CN" altLang="en-US"/>
          </a:p>
        </p:txBody>
      </p:sp>
      <p:pic>
        <p:nvPicPr>
          <p:cNvPr id="2" name="图片 66">
            <a:extLst>
              <a:ext uri="{FF2B5EF4-FFF2-40B4-BE49-F238E27FC236}">
                <a16:creationId xmlns:a16="http://schemas.microsoft.com/office/drawing/2014/main" id="{C195896F-DFCE-4C7F-E2C0-EEB13F357719}"/>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83" y="-275426"/>
            <a:ext cx="1420998" cy="15361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3" name="直接连接符 67">
            <a:extLst>
              <a:ext uri="{FF2B5EF4-FFF2-40B4-BE49-F238E27FC236}">
                <a16:creationId xmlns:a16="http://schemas.microsoft.com/office/drawing/2014/main" id="{169176FB-AC68-30E5-8812-839571C31F67}"/>
              </a:ext>
            </a:extLst>
          </p:cNvPr>
          <p:cNvCxnSpPr>
            <a:cxnSpLocks noChangeShapeType="1"/>
          </p:cNvCxnSpPr>
          <p:nvPr/>
        </p:nvCxnSpPr>
        <p:spPr bwMode="auto">
          <a:xfrm>
            <a:off x="0" y="1230294"/>
            <a:ext cx="11123613" cy="0"/>
          </a:xfrm>
          <a:prstGeom prst="line">
            <a:avLst/>
          </a:prstGeom>
          <a:noFill/>
          <a:ln w="9525" algn="ctr">
            <a:solidFill>
              <a:srgbClr val="3E6A81"/>
            </a:solidFill>
            <a:round/>
          </a:ln>
        </p:spPr>
      </p:cxnSp>
      <p:sp>
        <p:nvSpPr>
          <p:cNvPr id="4" name="矩形 68">
            <a:extLst>
              <a:ext uri="{FF2B5EF4-FFF2-40B4-BE49-F238E27FC236}">
                <a16:creationId xmlns:a16="http://schemas.microsoft.com/office/drawing/2014/main" id="{CC3F17E3-F965-FE64-1FE8-801DFB3C2B74}"/>
              </a:ext>
            </a:extLst>
          </p:cNvPr>
          <p:cNvSpPr>
            <a:spLocks noChangeArrowheads="1"/>
          </p:cNvSpPr>
          <p:nvPr/>
        </p:nvSpPr>
        <p:spPr bwMode="auto">
          <a:xfrm>
            <a:off x="1709368" y="410142"/>
            <a:ext cx="9704703" cy="632651"/>
          </a:xfrm>
          <a:prstGeom prst="rect">
            <a:avLst/>
          </a:prstGeom>
          <a:solidFill>
            <a:srgbClr val="3E6A81"/>
          </a:solidFill>
          <a:ln w="9525" algn="ctr">
            <a:solidFill>
              <a:schemeClr val="bg1"/>
            </a:solidFill>
            <a:round/>
          </a:ln>
        </p:spPr>
        <p:txBody>
          <a:bodyPr/>
          <a:lstStyle>
            <a:lvl1pPr defTabSz="911225">
              <a:defRPr>
                <a:solidFill>
                  <a:schemeClr val="tx1"/>
                </a:solidFill>
                <a:latin typeface="Calibri" panose="020F0502020204030204" pitchFamily="34" charset="0"/>
                <a:ea typeface="宋体" panose="02010600030101010101" pitchFamily="2" charset="-122"/>
              </a:defRPr>
            </a:lvl1pPr>
            <a:lvl2pPr defTabSz="911225">
              <a:defRPr>
                <a:solidFill>
                  <a:schemeClr val="tx1"/>
                </a:solidFill>
                <a:latin typeface="Calibri" panose="020F0502020204030204" pitchFamily="34" charset="0"/>
                <a:ea typeface="宋体" panose="02010600030101010101" pitchFamily="2" charset="-122"/>
              </a:defRPr>
            </a:lvl2pPr>
            <a:lvl3pPr defTabSz="911225">
              <a:defRPr>
                <a:solidFill>
                  <a:schemeClr val="tx1"/>
                </a:solidFill>
                <a:latin typeface="Calibri" panose="020F0502020204030204" pitchFamily="34" charset="0"/>
                <a:ea typeface="宋体" panose="02010600030101010101" pitchFamily="2" charset="-122"/>
              </a:defRPr>
            </a:lvl3pPr>
            <a:lvl4pPr defTabSz="911225">
              <a:defRPr>
                <a:solidFill>
                  <a:schemeClr val="tx1"/>
                </a:solidFill>
                <a:latin typeface="Calibri" panose="020F0502020204030204" pitchFamily="34" charset="0"/>
                <a:ea typeface="宋体" panose="02010600030101010101" pitchFamily="2" charset="-122"/>
              </a:defRPr>
            </a:lvl4pPr>
            <a:lvl5pPr defTabSz="911225">
              <a:defRPr>
                <a:solidFill>
                  <a:schemeClr val="tx1"/>
                </a:solidFill>
                <a:latin typeface="Calibri" panose="020F0502020204030204" pitchFamily="34" charset="0"/>
                <a:ea typeface="宋体" panose="02010600030101010101" pitchFamily="2" charset="-122"/>
              </a:defRPr>
            </a:lvl5pPr>
            <a:lvl6pPr marL="22847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7419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1991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6563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buFont typeface="Arial" panose="020B0604020202020204" pitchFamily="34" charset="0"/>
              <a:buNone/>
            </a:pPr>
            <a:endParaRPr lang="zh-CN" altLang="en-US"/>
          </a:p>
        </p:txBody>
      </p:sp>
      <p:sp>
        <p:nvSpPr>
          <p:cNvPr id="5" name="文本框 2">
            <a:extLst>
              <a:ext uri="{FF2B5EF4-FFF2-40B4-BE49-F238E27FC236}">
                <a16:creationId xmlns:a16="http://schemas.microsoft.com/office/drawing/2014/main" id="{2852BDCB-0675-233F-524B-956B8508EC78}"/>
              </a:ext>
            </a:extLst>
          </p:cNvPr>
          <p:cNvSpPr txBox="1">
            <a:spLocks noChangeArrowheads="1"/>
          </p:cNvSpPr>
          <p:nvPr/>
        </p:nvSpPr>
        <p:spPr bwMode="auto">
          <a:xfrm>
            <a:off x="1801494" y="492760"/>
            <a:ext cx="698042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2800" b="1" dirty="0">
                <a:solidFill>
                  <a:srgbClr val="FFFFFF"/>
                </a:solidFill>
                <a:latin typeface="微软雅黑" panose="020B0503020204020204" pitchFamily="34" charset="-122"/>
                <a:ea typeface="微软雅黑" panose="020B0503020204020204" pitchFamily="34" charset="-122"/>
                <a:sym typeface="+mn-ea"/>
              </a:rPr>
              <a:t>任务</a:t>
            </a:r>
            <a:r>
              <a:rPr lang="en-US" altLang="zh-CN" sz="2800" b="1" dirty="0">
                <a:solidFill>
                  <a:srgbClr val="FFFFFF"/>
                </a:solidFill>
                <a:latin typeface="微软雅黑" panose="020B0503020204020204" pitchFamily="34" charset="-122"/>
                <a:ea typeface="微软雅黑" panose="020B0503020204020204" pitchFamily="34" charset="-122"/>
                <a:sym typeface="+mn-ea"/>
              </a:rPr>
              <a:t>2.1.1</a:t>
            </a:r>
            <a:r>
              <a:rPr lang="zh-CN" altLang="en-US" sz="2800" b="1" dirty="0">
                <a:solidFill>
                  <a:srgbClr val="FFFFFF"/>
                </a:solidFill>
                <a:latin typeface="微软雅黑" panose="020B0503020204020204" pitchFamily="34" charset="-122"/>
                <a:ea typeface="微软雅黑" panose="020B0503020204020204" pitchFamily="34" charset="-122"/>
                <a:sym typeface="+mn-ea"/>
              </a:rPr>
              <a:t>　事物形象认知</a:t>
            </a:r>
          </a:p>
        </p:txBody>
      </p:sp>
      <p:pic>
        <p:nvPicPr>
          <p:cNvPr id="6" name="图片 72">
            <a:extLst>
              <a:ext uri="{FF2B5EF4-FFF2-40B4-BE49-F238E27FC236}">
                <a16:creationId xmlns:a16="http://schemas.microsoft.com/office/drawing/2014/main" id="{83DFE2E1-B61B-69F0-81EF-2352C706C526}"/>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flipH="1">
            <a:off x="1064802" y="13888"/>
            <a:ext cx="925198" cy="9908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文本框 12">
            <a:extLst>
              <a:ext uri="{FF2B5EF4-FFF2-40B4-BE49-F238E27FC236}">
                <a16:creationId xmlns:a16="http://schemas.microsoft.com/office/drawing/2014/main" id="{5210CDE8-DA04-F7A1-1746-A169F444C66A}"/>
              </a:ext>
            </a:extLst>
          </p:cNvPr>
          <p:cNvSpPr txBox="1"/>
          <p:nvPr/>
        </p:nvSpPr>
        <p:spPr>
          <a:xfrm>
            <a:off x="908828" y="4636333"/>
            <a:ext cx="7746714" cy="369332"/>
          </a:xfrm>
          <a:prstGeom prst="rect">
            <a:avLst/>
          </a:prstGeom>
          <a:noFill/>
        </p:spPr>
        <p:txBody>
          <a:bodyPr wrap="square" rtlCol="0">
            <a:spAutoFit/>
          </a:bodyPr>
          <a:lstStyle/>
          <a:p>
            <a:r>
              <a:rPr lang="zh-CN" altLang="en-US" dirty="0">
                <a:latin typeface="黑体" panose="02010609060101010101" pitchFamily="49" charset="-122"/>
                <a:ea typeface="黑体" panose="02010609060101010101" pitchFamily="49" charset="-122"/>
              </a:rPr>
              <a:t>　</a:t>
            </a:r>
          </a:p>
        </p:txBody>
      </p:sp>
      <p:sp>
        <p:nvSpPr>
          <p:cNvPr id="8" name="文本框 7">
            <a:extLst>
              <a:ext uri="{FF2B5EF4-FFF2-40B4-BE49-F238E27FC236}">
                <a16:creationId xmlns:a16="http://schemas.microsoft.com/office/drawing/2014/main" id="{ADBFCE07-70D5-43B1-BEAC-48AAA1AEE001}"/>
              </a:ext>
            </a:extLst>
          </p:cNvPr>
          <p:cNvSpPr txBox="1"/>
          <p:nvPr/>
        </p:nvSpPr>
        <p:spPr>
          <a:xfrm>
            <a:off x="908828" y="1268394"/>
            <a:ext cx="10309449" cy="4192943"/>
          </a:xfrm>
          <a:prstGeom prst="rect">
            <a:avLst/>
          </a:prstGeom>
          <a:noFill/>
        </p:spPr>
        <p:txBody>
          <a:bodyPr wrap="square" rtlCol="0">
            <a:spAutoFit/>
          </a:bodyPr>
          <a:lstStyle/>
          <a:p>
            <a:pPr indent="457200">
              <a:lnSpc>
                <a:spcPct val="150000"/>
              </a:lnSpc>
            </a:pPr>
            <a:r>
              <a:rPr lang="en-US" altLang="zh-CN" sz="2000" b="1" dirty="0">
                <a:solidFill>
                  <a:srgbClr val="000000"/>
                </a:solidFill>
                <a:latin typeface="微软雅黑" panose="020B0503020204020204" pitchFamily="34" charset="-122"/>
                <a:ea typeface="微软雅黑" panose="020B0503020204020204" pitchFamily="34" charset="-122"/>
              </a:rPr>
              <a:t>2.1.1.3</a:t>
            </a:r>
            <a:r>
              <a:rPr lang="zh-CN" altLang="en-US" sz="2000" b="1" dirty="0">
                <a:solidFill>
                  <a:srgbClr val="000000"/>
                </a:solidFill>
                <a:latin typeface="微软雅黑" panose="020B0503020204020204" pitchFamily="34" charset="-122"/>
                <a:ea typeface="微软雅黑" panose="020B0503020204020204" pitchFamily="34" charset="-122"/>
              </a:rPr>
              <a:t>　重点难点</a:t>
            </a:r>
          </a:p>
          <a:p>
            <a:pPr indent="457200">
              <a:lnSpc>
                <a:spcPct val="150000"/>
              </a:lnSpc>
            </a:pPr>
            <a:r>
              <a:rPr lang="en-US" altLang="zh-CN" sz="2000" b="1" dirty="0">
                <a:solidFill>
                  <a:srgbClr val="000000"/>
                </a:solidFill>
                <a:latin typeface="微软雅黑" panose="020B0503020204020204" pitchFamily="34" charset="-122"/>
                <a:ea typeface="微软雅黑" panose="020B0503020204020204" pitchFamily="34" charset="-122"/>
              </a:rPr>
              <a:t>1</a:t>
            </a:r>
            <a:r>
              <a:rPr lang="zh-CN" altLang="en-US" sz="2000" b="1" dirty="0">
                <a:solidFill>
                  <a:srgbClr val="000000"/>
                </a:solidFill>
                <a:latin typeface="微软雅黑" panose="020B0503020204020204" pitchFamily="34" charset="-122"/>
                <a:ea typeface="微软雅黑" panose="020B0503020204020204" pitchFamily="34" charset="-122"/>
              </a:rPr>
              <a:t>．重点：</a:t>
            </a:r>
            <a:r>
              <a:rPr lang="zh-CN" altLang="en-US" sz="2000" dirty="0">
                <a:solidFill>
                  <a:srgbClr val="000000"/>
                </a:solidFill>
                <a:latin typeface="微软雅黑" panose="020B0503020204020204" pitchFamily="34" charset="-122"/>
                <a:ea typeface="微软雅黑" panose="020B0503020204020204" pitchFamily="34" charset="-122"/>
              </a:rPr>
              <a:t>国家形象、城市形象、企业形象、建筑形象的典型特征。</a:t>
            </a:r>
          </a:p>
          <a:p>
            <a:pPr indent="457200">
              <a:lnSpc>
                <a:spcPct val="150000"/>
              </a:lnSpc>
            </a:pPr>
            <a:r>
              <a:rPr lang="en-US" altLang="zh-CN" sz="2000" b="1" dirty="0">
                <a:solidFill>
                  <a:srgbClr val="000000"/>
                </a:solidFill>
                <a:latin typeface="微软雅黑" panose="020B0503020204020204" pitchFamily="34" charset="-122"/>
                <a:ea typeface="微软雅黑" panose="020B0503020204020204" pitchFamily="34" charset="-122"/>
              </a:rPr>
              <a:t>2</a:t>
            </a:r>
            <a:r>
              <a:rPr lang="zh-CN" altLang="en-US" sz="2000" b="1" dirty="0">
                <a:solidFill>
                  <a:srgbClr val="000000"/>
                </a:solidFill>
                <a:latin typeface="微软雅黑" panose="020B0503020204020204" pitchFamily="34" charset="-122"/>
                <a:ea typeface="微软雅黑" panose="020B0503020204020204" pitchFamily="34" charset="-122"/>
              </a:rPr>
              <a:t>．难点：</a:t>
            </a:r>
            <a:r>
              <a:rPr lang="zh-CN" altLang="en-US" sz="2000" dirty="0">
                <a:solidFill>
                  <a:srgbClr val="000000"/>
                </a:solidFill>
                <a:latin typeface="微软雅黑" panose="020B0503020204020204" pitchFamily="34" charset="-122"/>
                <a:ea typeface="微软雅黑" panose="020B0503020204020204" pitchFamily="34" charset="-122"/>
              </a:rPr>
              <a:t>事物形象与人物形象之间的关系，培养其良好、健康的社会价值观和高尚的爱国主义情操。</a:t>
            </a:r>
            <a:endParaRPr lang="en-US" altLang="zh-CN" sz="2000" dirty="0">
              <a:solidFill>
                <a:srgbClr val="000000"/>
              </a:solidFill>
              <a:latin typeface="微软雅黑" panose="020B0503020204020204" pitchFamily="34" charset="-122"/>
              <a:ea typeface="微软雅黑" panose="020B0503020204020204" pitchFamily="34" charset="-122"/>
            </a:endParaRPr>
          </a:p>
          <a:p>
            <a:pPr indent="457200">
              <a:lnSpc>
                <a:spcPct val="150000"/>
              </a:lnSpc>
            </a:pPr>
            <a:r>
              <a:rPr lang="en-US" altLang="zh-CN" sz="2000" b="1" dirty="0">
                <a:solidFill>
                  <a:srgbClr val="000000"/>
                </a:solidFill>
                <a:latin typeface="微软雅黑" panose="020B0503020204020204" pitchFamily="34" charset="-122"/>
                <a:ea typeface="微软雅黑" panose="020B0503020204020204" pitchFamily="34" charset="-122"/>
              </a:rPr>
              <a:t>2.1.1.4</a:t>
            </a:r>
            <a:r>
              <a:rPr lang="zh-CN" altLang="en-US" sz="2000" b="1" dirty="0">
                <a:solidFill>
                  <a:srgbClr val="000000"/>
                </a:solidFill>
                <a:latin typeface="微软雅黑" panose="020B0503020204020204" pitchFamily="34" charset="-122"/>
                <a:ea typeface="微软雅黑" panose="020B0503020204020204" pitchFamily="34" charset="-122"/>
              </a:rPr>
              <a:t>　相关知识链接</a:t>
            </a:r>
          </a:p>
          <a:p>
            <a:pPr indent="457200">
              <a:lnSpc>
                <a:spcPct val="150000"/>
              </a:lnSpc>
            </a:pPr>
            <a:r>
              <a:rPr lang="en-US" altLang="zh-CN" sz="2000" b="1" dirty="0">
                <a:solidFill>
                  <a:srgbClr val="000000"/>
                </a:solidFill>
                <a:latin typeface="微软雅黑" panose="020B0503020204020204" pitchFamily="34" charset="-122"/>
                <a:ea typeface="微软雅黑" panose="020B0503020204020204" pitchFamily="34" charset="-122"/>
              </a:rPr>
              <a:t>1</a:t>
            </a:r>
            <a:r>
              <a:rPr lang="zh-CN" altLang="en-US" sz="2000" b="1" dirty="0">
                <a:solidFill>
                  <a:srgbClr val="000000"/>
                </a:solidFill>
                <a:latin typeface="微软雅黑" panose="020B0503020204020204" pitchFamily="34" charset="-122"/>
                <a:ea typeface="微软雅黑" panose="020B0503020204020204" pitchFamily="34" charset="-122"/>
              </a:rPr>
              <a:t>．形象的概念 </a:t>
            </a:r>
          </a:p>
          <a:p>
            <a:pPr indent="457200">
              <a:lnSpc>
                <a:spcPct val="150000"/>
              </a:lnSpc>
            </a:pPr>
            <a:r>
              <a:rPr lang="zh-CN" altLang="en-US" sz="2000" dirty="0">
                <a:solidFill>
                  <a:srgbClr val="000000"/>
                </a:solidFill>
                <a:latin typeface="微软雅黑" panose="020B0503020204020204" pitchFamily="34" charset="-122"/>
                <a:ea typeface="微软雅黑" panose="020B0503020204020204" pitchFamily="34" charset="-122"/>
              </a:rPr>
              <a:t>形象是指事物具体可感的</a:t>
            </a:r>
            <a:r>
              <a:rPr lang="zh-CN" altLang="en-US" sz="2000" dirty="0">
                <a:solidFill>
                  <a:srgbClr val="FF0000"/>
                </a:solidFill>
                <a:latin typeface="微软雅黑" panose="020B0503020204020204" pitchFamily="34" charset="-122"/>
                <a:ea typeface="微软雅黑" panose="020B0503020204020204" pitchFamily="34" charset="-122"/>
              </a:rPr>
              <a:t>形态和相貌</a:t>
            </a:r>
            <a:r>
              <a:rPr lang="zh-CN" altLang="en-US" sz="2000" dirty="0">
                <a:solidFill>
                  <a:srgbClr val="000000"/>
                </a:solidFill>
                <a:latin typeface="微软雅黑" panose="020B0503020204020204" pitchFamily="34" charset="-122"/>
                <a:ea typeface="微软雅黑" panose="020B0503020204020204" pitchFamily="34" charset="-122"/>
              </a:rPr>
              <a:t>。形象包括客观事物的形象和艺术形象两大类。</a:t>
            </a:r>
          </a:p>
          <a:p>
            <a:pPr indent="457200">
              <a:lnSpc>
                <a:spcPct val="150000"/>
              </a:lnSpc>
            </a:pPr>
            <a:r>
              <a:rPr lang="zh-CN" altLang="en-US" sz="2000" dirty="0">
                <a:solidFill>
                  <a:srgbClr val="000000"/>
                </a:solidFill>
                <a:latin typeface="微软雅黑" panose="020B0503020204020204" pitchFamily="34" charset="-122"/>
                <a:ea typeface="微软雅黑" panose="020B0503020204020204" pitchFamily="34" charset="-122"/>
              </a:rPr>
              <a:t>（</a:t>
            </a:r>
            <a:r>
              <a:rPr lang="en-US" altLang="zh-CN" sz="2000" dirty="0">
                <a:solidFill>
                  <a:srgbClr val="000000"/>
                </a:solidFill>
                <a:latin typeface="微软雅黑" panose="020B0503020204020204" pitchFamily="34" charset="-122"/>
                <a:ea typeface="微软雅黑" panose="020B0503020204020204" pitchFamily="34" charset="-122"/>
              </a:rPr>
              <a:t>1</a:t>
            </a:r>
            <a:r>
              <a:rPr lang="zh-CN" altLang="en-US" sz="2000" dirty="0">
                <a:solidFill>
                  <a:srgbClr val="000000"/>
                </a:solidFill>
                <a:latin typeface="微软雅黑" panose="020B0503020204020204" pitchFamily="34" charset="-122"/>
                <a:ea typeface="微软雅黑" panose="020B0503020204020204" pitchFamily="34" charset="-122"/>
              </a:rPr>
              <a:t>）客观事物的形象。</a:t>
            </a:r>
          </a:p>
          <a:p>
            <a:pPr indent="457200">
              <a:lnSpc>
                <a:spcPct val="150000"/>
              </a:lnSpc>
            </a:pPr>
            <a:r>
              <a:rPr lang="zh-CN" altLang="en-US" sz="2000" dirty="0">
                <a:solidFill>
                  <a:srgbClr val="000000"/>
                </a:solidFill>
                <a:latin typeface="微软雅黑" panose="020B0503020204020204" pitchFamily="34" charset="-122"/>
                <a:ea typeface="微软雅黑" panose="020B0503020204020204" pitchFamily="34" charset="-122"/>
              </a:rPr>
              <a:t>（</a:t>
            </a:r>
            <a:r>
              <a:rPr lang="en-US" altLang="zh-CN" sz="2000" dirty="0">
                <a:solidFill>
                  <a:srgbClr val="000000"/>
                </a:solidFill>
                <a:latin typeface="微软雅黑" panose="020B0503020204020204" pitchFamily="34" charset="-122"/>
                <a:ea typeface="微软雅黑" panose="020B0503020204020204" pitchFamily="34" charset="-122"/>
              </a:rPr>
              <a:t>2</a:t>
            </a:r>
            <a:r>
              <a:rPr lang="zh-CN" altLang="en-US" sz="2000" dirty="0">
                <a:solidFill>
                  <a:srgbClr val="000000"/>
                </a:solidFill>
                <a:latin typeface="微软雅黑" panose="020B0503020204020204" pitchFamily="34" charset="-122"/>
                <a:ea typeface="微软雅黑" panose="020B0503020204020204" pitchFamily="34" charset="-122"/>
              </a:rPr>
              <a:t>）艺术形象。</a:t>
            </a:r>
          </a:p>
        </p:txBody>
      </p:sp>
    </p:spTree>
    <p:extLst>
      <p:ext uri="{BB962C8B-B14F-4D97-AF65-F5344CB8AC3E}">
        <p14:creationId xmlns:p14="http://schemas.microsoft.com/office/powerpoint/2010/main" val="327640789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0B42C7B-257B-18F7-6938-9CF07D648FD5}"/>
            </a:ext>
          </a:extLst>
        </p:cNvPr>
        <p:cNvGrpSpPr/>
        <p:nvPr/>
      </p:nvGrpSpPr>
      <p:grpSpPr>
        <a:xfrm>
          <a:off x="0" y="0"/>
          <a:ext cx="0" cy="0"/>
          <a:chOff x="0" y="0"/>
          <a:chExt cx="0" cy="0"/>
        </a:xfrm>
      </p:grpSpPr>
      <p:sp>
        <p:nvSpPr>
          <p:cNvPr id="7" name="矩形 6">
            <a:extLst>
              <a:ext uri="{FF2B5EF4-FFF2-40B4-BE49-F238E27FC236}">
                <a16:creationId xmlns:a16="http://schemas.microsoft.com/office/drawing/2014/main" id="{7934CE6D-F360-11F4-E8FE-F1E42FA1B394}"/>
              </a:ext>
            </a:extLst>
          </p:cNvPr>
          <p:cNvSpPr/>
          <p:nvPr/>
        </p:nvSpPr>
        <p:spPr bwMode="auto">
          <a:xfrm>
            <a:off x="760256" y="495300"/>
            <a:ext cx="10671488" cy="5860436"/>
          </a:xfrm>
          <a:prstGeom prst="rect">
            <a:avLst/>
          </a:prstGeom>
          <a:solidFill>
            <a:schemeClr val="bg1"/>
          </a:solidFill>
          <a:ln w="9525" cap="flat" cmpd="sng" algn="ctr">
            <a:noFill/>
            <a:prstDash val="solid"/>
            <a:round/>
            <a:headEnd type="none" w="med" len="med"/>
            <a:tailEnd type="none" w="med" len="med"/>
          </a:ln>
          <a:effectLst>
            <a:innerShdw blurRad="114300">
              <a:prstClr val="black"/>
            </a:innerShdw>
          </a:effectLst>
        </p:spPr>
        <p:txBody>
          <a:bodyPr/>
          <a:lstStyle/>
          <a:p>
            <a:pPr defTabSz="912495">
              <a:buFont typeface="Arial" panose="020B0604020202020204" pitchFamily="34" charset="0"/>
              <a:buNone/>
              <a:defRPr/>
            </a:pPr>
            <a:endParaRPr lang="zh-CN" altLang="en-US"/>
          </a:p>
        </p:txBody>
      </p:sp>
      <p:pic>
        <p:nvPicPr>
          <p:cNvPr id="2" name="图片 66">
            <a:extLst>
              <a:ext uri="{FF2B5EF4-FFF2-40B4-BE49-F238E27FC236}">
                <a16:creationId xmlns:a16="http://schemas.microsoft.com/office/drawing/2014/main" id="{9E69D139-B7B0-67D1-72E3-DC973F83A767}"/>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83" y="-275426"/>
            <a:ext cx="1420998" cy="15361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3" name="直接连接符 67">
            <a:extLst>
              <a:ext uri="{FF2B5EF4-FFF2-40B4-BE49-F238E27FC236}">
                <a16:creationId xmlns:a16="http://schemas.microsoft.com/office/drawing/2014/main" id="{84C04397-3DEB-DF29-38B3-41131054341F}"/>
              </a:ext>
            </a:extLst>
          </p:cNvPr>
          <p:cNvCxnSpPr>
            <a:cxnSpLocks noChangeShapeType="1"/>
          </p:cNvCxnSpPr>
          <p:nvPr/>
        </p:nvCxnSpPr>
        <p:spPr bwMode="auto">
          <a:xfrm>
            <a:off x="0" y="1230294"/>
            <a:ext cx="11123613" cy="0"/>
          </a:xfrm>
          <a:prstGeom prst="line">
            <a:avLst/>
          </a:prstGeom>
          <a:noFill/>
          <a:ln w="9525" algn="ctr">
            <a:solidFill>
              <a:srgbClr val="3E6A81"/>
            </a:solidFill>
            <a:round/>
          </a:ln>
        </p:spPr>
      </p:cxnSp>
      <p:sp>
        <p:nvSpPr>
          <p:cNvPr id="4" name="矩形 68">
            <a:extLst>
              <a:ext uri="{FF2B5EF4-FFF2-40B4-BE49-F238E27FC236}">
                <a16:creationId xmlns:a16="http://schemas.microsoft.com/office/drawing/2014/main" id="{E1F7F6E6-B5ED-62CE-17E5-82F4AF5FCECD}"/>
              </a:ext>
            </a:extLst>
          </p:cNvPr>
          <p:cNvSpPr>
            <a:spLocks noChangeArrowheads="1"/>
          </p:cNvSpPr>
          <p:nvPr/>
        </p:nvSpPr>
        <p:spPr bwMode="auto">
          <a:xfrm>
            <a:off x="1709368" y="410142"/>
            <a:ext cx="9704703" cy="632651"/>
          </a:xfrm>
          <a:prstGeom prst="rect">
            <a:avLst/>
          </a:prstGeom>
          <a:solidFill>
            <a:srgbClr val="3E6A81"/>
          </a:solidFill>
          <a:ln w="9525" algn="ctr">
            <a:solidFill>
              <a:schemeClr val="bg1"/>
            </a:solidFill>
            <a:round/>
          </a:ln>
        </p:spPr>
        <p:txBody>
          <a:bodyPr/>
          <a:lstStyle>
            <a:lvl1pPr defTabSz="911225">
              <a:defRPr>
                <a:solidFill>
                  <a:schemeClr val="tx1"/>
                </a:solidFill>
                <a:latin typeface="Calibri" panose="020F0502020204030204" pitchFamily="34" charset="0"/>
                <a:ea typeface="宋体" panose="02010600030101010101" pitchFamily="2" charset="-122"/>
              </a:defRPr>
            </a:lvl1pPr>
            <a:lvl2pPr defTabSz="911225">
              <a:defRPr>
                <a:solidFill>
                  <a:schemeClr val="tx1"/>
                </a:solidFill>
                <a:latin typeface="Calibri" panose="020F0502020204030204" pitchFamily="34" charset="0"/>
                <a:ea typeface="宋体" panose="02010600030101010101" pitchFamily="2" charset="-122"/>
              </a:defRPr>
            </a:lvl2pPr>
            <a:lvl3pPr defTabSz="911225">
              <a:defRPr>
                <a:solidFill>
                  <a:schemeClr val="tx1"/>
                </a:solidFill>
                <a:latin typeface="Calibri" panose="020F0502020204030204" pitchFamily="34" charset="0"/>
                <a:ea typeface="宋体" panose="02010600030101010101" pitchFamily="2" charset="-122"/>
              </a:defRPr>
            </a:lvl3pPr>
            <a:lvl4pPr defTabSz="911225">
              <a:defRPr>
                <a:solidFill>
                  <a:schemeClr val="tx1"/>
                </a:solidFill>
                <a:latin typeface="Calibri" panose="020F0502020204030204" pitchFamily="34" charset="0"/>
                <a:ea typeface="宋体" panose="02010600030101010101" pitchFamily="2" charset="-122"/>
              </a:defRPr>
            </a:lvl4pPr>
            <a:lvl5pPr defTabSz="911225">
              <a:defRPr>
                <a:solidFill>
                  <a:schemeClr val="tx1"/>
                </a:solidFill>
                <a:latin typeface="Calibri" panose="020F0502020204030204" pitchFamily="34" charset="0"/>
                <a:ea typeface="宋体" panose="02010600030101010101" pitchFamily="2" charset="-122"/>
              </a:defRPr>
            </a:lvl5pPr>
            <a:lvl6pPr marL="22847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7419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1991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6563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buFont typeface="Arial" panose="020B0604020202020204" pitchFamily="34" charset="0"/>
              <a:buNone/>
            </a:pPr>
            <a:endParaRPr lang="zh-CN" altLang="en-US"/>
          </a:p>
        </p:txBody>
      </p:sp>
      <p:sp>
        <p:nvSpPr>
          <p:cNvPr id="5" name="文本框 2">
            <a:extLst>
              <a:ext uri="{FF2B5EF4-FFF2-40B4-BE49-F238E27FC236}">
                <a16:creationId xmlns:a16="http://schemas.microsoft.com/office/drawing/2014/main" id="{F9D24CE1-3DA0-8643-766B-0FBE7EE878AC}"/>
              </a:ext>
            </a:extLst>
          </p:cNvPr>
          <p:cNvSpPr txBox="1">
            <a:spLocks noChangeArrowheads="1"/>
          </p:cNvSpPr>
          <p:nvPr/>
        </p:nvSpPr>
        <p:spPr bwMode="auto">
          <a:xfrm>
            <a:off x="1801494" y="492760"/>
            <a:ext cx="698042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2800" b="1" dirty="0">
                <a:solidFill>
                  <a:srgbClr val="FFFFFF"/>
                </a:solidFill>
                <a:latin typeface="微软雅黑" panose="020B0503020204020204" pitchFamily="34" charset="-122"/>
                <a:ea typeface="微软雅黑" panose="020B0503020204020204" pitchFamily="34" charset="-122"/>
                <a:sym typeface="+mn-ea"/>
              </a:rPr>
              <a:t>任务</a:t>
            </a:r>
            <a:r>
              <a:rPr lang="en-US" altLang="zh-CN" sz="2800" b="1" dirty="0">
                <a:solidFill>
                  <a:srgbClr val="FFFFFF"/>
                </a:solidFill>
                <a:latin typeface="微软雅黑" panose="020B0503020204020204" pitchFamily="34" charset="-122"/>
                <a:ea typeface="微软雅黑" panose="020B0503020204020204" pitchFamily="34" charset="-122"/>
                <a:sym typeface="+mn-ea"/>
              </a:rPr>
              <a:t>2.1.1</a:t>
            </a:r>
            <a:r>
              <a:rPr lang="zh-CN" altLang="en-US" sz="2800" b="1" dirty="0">
                <a:solidFill>
                  <a:srgbClr val="FFFFFF"/>
                </a:solidFill>
                <a:latin typeface="微软雅黑" panose="020B0503020204020204" pitchFamily="34" charset="-122"/>
                <a:ea typeface="微软雅黑" panose="020B0503020204020204" pitchFamily="34" charset="-122"/>
                <a:sym typeface="+mn-ea"/>
              </a:rPr>
              <a:t>　事物形象认知</a:t>
            </a:r>
          </a:p>
        </p:txBody>
      </p:sp>
      <p:pic>
        <p:nvPicPr>
          <p:cNvPr id="6" name="图片 72">
            <a:extLst>
              <a:ext uri="{FF2B5EF4-FFF2-40B4-BE49-F238E27FC236}">
                <a16:creationId xmlns:a16="http://schemas.microsoft.com/office/drawing/2014/main" id="{5A1B467B-E9A4-29DE-8B10-2C4A40910E48}"/>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flipH="1">
            <a:off x="1064802" y="13888"/>
            <a:ext cx="925198" cy="9908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文本框 12">
            <a:extLst>
              <a:ext uri="{FF2B5EF4-FFF2-40B4-BE49-F238E27FC236}">
                <a16:creationId xmlns:a16="http://schemas.microsoft.com/office/drawing/2014/main" id="{8834D0D3-A44F-90FE-B70D-4006FF289141}"/>
              </a:ext>
            </a:extLst>
          </p:cNvPr>
          <p:cNvSpPr txBox="1"/>
          <p:nvPr/>
        </p:nvSpPr>
        <p:spPr>
          <a:xfrm>
            <a:off x="908828" y="4636333"/>
            <a:ext cx="7746714" cy="369332"/>
          </a:xfrm>
          <a:prstGeom prst="rect">
            <a:avLst/>
          </a:prstGeom>
          <a:noFill/>
        </p:spPr>
        <p:txBody>
          <a:bodyPr wrap="square" rtlCol="0">
            <a:spAutoFit/>
          </a:bodyPr>
          <a:lstStyle/>
          <a:p>
            <a:r>
              <a:rPr lang="zh-CN" altLang="en-US" dirty="0">
                <a:latin typeface="黑体" panose="02010609060101010101" pitchFamily="49" charset="-122"/>
                <a:ea typeface="黑体" panose="02010609060101010101" pitchFamily="49" charset="-122"/>
              </a:rPr>
              <a:t>　</a:t>
            </a:r>
          </a:p>
        </p:txBody>
      </p:sp>
      <p:sp>
        <p:nvSpPr>
          <p:cNvPr id="8" name="文本框 7">
            <a:extLst>
              <a:ext uri="{FF2B5EF4-FFF2-40B4-BE49-F238E27FC236}">
                <a16:creationId xmlns:a16="http://schemas.microsoft.com/office/drawing/2014/main" id="{566D8FB9-07E2-5237-5ED8-A1828D0942F5}"/>
              </a:ext>
            </a:extLst>
          </p:cNvPr>
          <p:cNvSpPr txBox="1"/>
          <p:nvPr/>
        </p:nvSpPr>
        <p:spPr>
          <a:xfrm>
            <a:off x="908828" y="1268394"/>
            <a:ext cx="10309449" cy="4654608"/>
          </a:xfrm>
          <a:prstGeom prst="rect">
            <a:avLst/>
          </a:prstGeom>
          <a:noFill/>
        </p:spPr>
        <p:txBody>
          <a:bodyPr wrap="square" rtlCol="0">
            <a:spAutoFit/>
          </a:bodyPr>
          <a:lstStyle/>
          <a:p>
            <a:pPr indent="457200">
              <a:lnSpc>
                <a:spcPct val="150000"/>
              </a:lnSpc>
            </a:pPr>
            <a:r>
              <a:rPr lang="en-US" altLang="zh-CN" sz="2000" b="1" dirty="0">
                <a:solidFill>
                  <a:srgbClr val="000000"/>
                </a:solidFill>
                <a:latin typeface="微软雅黑" panose="020B0503020204020204" pitchFamily="34" charset="-122"/>
                <a:ea typeface="微软雅黑" panose="020B0503020204020204" pitchFamily="34" charset="-122"/>
              </a:rPr>
              <a:t>2</a:t>
            </a:r>
            <a:r>
              <a:rPr lang="zh-CN" altLang="en-US" sz="2000" b="1" dirty="0">
                <a:solidFill>
                  <a:srgbClr val="000000"/>
                </a:solidFill>
                <a:latin typeface="微软雅黑" panose="020B0503020204020204" pitchFamily="34" charset="-122"/>
                <a:ea typeface="微软雅黑" panose="020B0503020204020204" pitchFamily="34" charset="-122"/>
              </a:rPr>
              <a:t>．国家形象</a:t>
            </a:r>
          </a:p>
          <a:p>
            <a:pPr indent="457200">
              <a:lnSpc>
                <a:spcPct val="150000"/>
              </a:lnSpc>
            </a:pPr>
            <a:r>
              <a:rPr lang="zh-CN" altLang="en-US" sz="2000" dirty="0">
                <a:solidFill>
                  <a:srgbClr val="000000"/>
                </a:solidFill>
                <a:latin typeface="微软雅黑" panose="020B0503020204020204" pitchFamily="34" charset="-122"/>
                <a:ea typeface="微软雅黑" panose="020B0503020204020204" pitchFamily="34" charset="-122"/>
              </a:rPr>
              <a:t>（</a:t>
            </a:r>
            <a:r>
              <a:rPr lang="en-US" altLang="zh-CN" sz="2000" dirty="0">
                <a:solidFill>
                  <a:srgbClr val="000000"/>
                </a:solidFill>
                <a:latin typeface="微软雅黑" panose="020B0503020204020204" pitchFamily="34" charset="-122"/>
                <a:ea typeface="微软雅黑" panose="020B0503020204020204" pitchFamily="34" charset="-122"/>
              </a:rPr>
              <a:t>1</a:t>
            </a:r>
            <a:r>
              <a:rPr lang="zh-CN" altLang="en-US" sz="2000" dirty="0">
                <a:solidFill>
                  <a:srgbClr val="000000"/>
                </a:solidFill>
                <a:latin typeface="微软雅黑" panose="020B0503020204020204" pitchFamily="34" charset="-122"/>
                <a:ea typeface="微软雅黑" panose="020B0503020204020204" pitchFamily="34" charset="-122"/>
              </a:rPr>
              <a:t>）国家形象是一个</a:t>
            </a:r>
            <a:r>
              <a:rPr lang="zh-CN" altLang="en-US" sz="2000" dirty="0">
                <a:solidFill>
                  <a:srgbClr val="FF0000"/>
                </a:solidFill>
                <a:latin typeface="微软雅黑" panose="020B0503020204020204" pitchFamily="34" charset="-122"/>
                <a:ea typeface="微软雅黑" panose="020B0503020204020204" pitchFamily="34" charset="-122"/>
              </a:rPr>
              <a:t>国家对自己的认知</a:t>
            </a:r>
            <a:r>
              <a:rPr lang="zh-CN" altLang="en-US" sz="2000" dirty="0">
                <a:solidFill>
                  <a:srgbClr val="000000"/>
                </a:solidFill>
                <a:latin typeface="微软雅黑" panose="020B0503020204020204" pitchFamily="34" charset="-122"/>
                <a:ea typeface="微软雅黑" panose="020B0503020204020204" pitchFamily="34" charset="-122"/>
              </a:rPr>
              <a:t>，以及</a:t>
            </a:r>
            <a:r>
              <a:rPr lang="zh-CN" altLang="en-US" sz="2000" dirty="0">
                <a:solidFill>
                  <a:srgbClr val="FF0000"/>
                </a:solidFill>
                <a:latin typeface="微软雅黑" panose="020B0503020204020204" pitchFamily="34" charset="-122"/>
                <a:ea typeface="微软雅黑" panose="020B0503020204020204" pitchFamily="34" charset="-122"/>
              </a:rPr>
              <a:t>国际体系中其他行为体对它的认知</a:t>
            </a:r>
            <a:r>
              <a:rPr lang="zh-CN" altLang="en-US" sz="2000" dirty="0">
                <a:solidFill>
                  <a:srgbClr val="000000"/>
                </a:solidFill>
                <a:latin typeface="微软雅黑" panose="020B0503020204020204" pitchFamily="34" charset="-122"/>
                <a:ea typeface="微软雅黑" panose="020B0503020204020204" pitchFamily="34" charset="-122"/>
              </a:rPr>
              <a:t>的结合，是各种信息的综合认知而产生的结果。</a:t>
            </a:r>
          </a:p>
          <a:p>
            <a:pPr indent="457200">
              <a:lnSpc>
                <a:spcPct val="150000"/>
              </a:lnSpc>
            </a:pPr>
            <a:r>
              <a:rPr lang="zh-CN" altLang="en-US" sz="2000" dirty="0">
                <a:solidFill>
                  <a:srgbClr val="000000"/>
                </a:solidFill>
                <a:latin typeface="微软雅黑" panose="020B0503020204020204" pitchFamily="34" charset="-122"/>
                <a:ea typeface="微软雅黑" panose="020B0503020204020204" pitchFamily="34" charset="-122"/>
              </a:rPr>
              <a:t>（</a:t>
            </a:r>
            <a:r>
              <a:rPr lang="en-US" altLang="zh-CN" sz="2000" dirty="0">
                <a:solidFill>
                  <a:srgbClr val="000000"/>
                </a:solidFill>
                <a:latin typeface="微软雅黑" panose="020B0503020204020204" pitchFamily="34" charset="-122"/>
                <a:ea typeface="微软雅黑" panose="020B0503020204020204" pitchFamily="34" charset="-122"/>
              </a:rPr>
              <a:t>2</a:t>
            </a:r>
            <a:r>
              <a:rPr lang="zh-CN" altLang="en-US" sz="2000" dirty="0">
                <a:solidFill>
                  <a:srgbClr val="000000"/>
                </a:solidFill>
                <a:latin typeface="微软雅黑" panose="020B0503020204020204" pitchFamily="34" charset="-122"/>
                <a:ea typeface="微软雅黑" panose="020B0503020204020204" pitchFamily="34" charset="-122"/>
              </a:rPr>
              <a:t>）国家形象作为反映在媒介和人们心理中的对于一个国家及其民众的历史、现实，政治、经济、文化、生活方式及价值观的</a:t>
            </a:r>
            <a:r>
              <a:rPr lang="zh-CN" altLang="en-US" sz="2000" dirty="0">
                <a:solidFill>
                  <a:srgbClr val="FF0000"/>
                </a:solidFill>
                <a:latin typeface="微软雅黑" panose="020B0503020204020204" pitchFamily="34" charset="-122"/>
                <a:ea typeface="微软雅黑" panose="020B0503020204020204" pitchFamily="34" charset="-122"/>
              </a:rPr>
              <a:t>综合印象</a:t>
            </a:r>
            <a:r>
              <a:rPr lang="zh-CN" altLang="en-US" sz="2000" dirty="0">
                <a:solidFill>
                  <a:srgbClr val="000000"/>
                </a:solidFill>
                <a:latin typeface="微软雅黑" panose="020B0503020204020204" pitchFamily="34" charset="-122"/>
                <a:ea typeface="微软雅黑" panose="020B0503020204020204" pitchFamily="34" charset="-122"/>
              </a:rPr>
              <a:t>。</a:t>
            </a:r>
          </a:p>
          <a:p>
            <a:pPr indent="457200">
              <a:lnSpc>
                <a:spcPct val="150000"/>
              </a:lnSpc>
            </a:pPr>
            <a:r>
              <a:rPr lang="zh-CN" altLang="en-US" sz="2000" dirty="0">
                <a:solidFill>
                  <a:srgbClr val="000000"/>
                </a:solidFill>
                <a:latin typeface="微软雅黑" panose="020B0503020204020204" pitchFamily="34" charset="-122"/>
                <a:ea typeface="微软雅黑" panose="020B0503020204020204" pitchFamily="34" charset="-122"/>
              </a:rPr>
              <a:t>（</a:t>
            </a:r>
            <a:r>
              <a:rPr lang="en-US" altLang="zh-CN" sz="2000" dirty="0">
                <a:solidFill>
                  <a:srgbClr val="000000"/>
                </a:solidFill>
                <a:latin typeface="微软雅黑" panose="020B0503020204020204" pitchFamily="34" charset="-122"/>
                <a:ea typeface="微软雅黑" panose="020B0503020204020204" pitchFamily="34" charset="-122"/>
              </a:rPr>
              <a:t>3</a:t>
            </a:r>
            <a:r>
              <a:rPr lang="zh-CN" altLang="en-US" sz="2000" dirty="0">
                <a:solidFill>
                  <a:srgbClr val="000000"/>
                </a:solidFill>
                <a:latin typeface="微软雅黑" panose="020B0503020204020204" pitchFamily="34" charset="-122"/>
                <a:ea typeface="微软雅黑" panose="020B0503020204020204" pitchFamily="34" charset="-122"/>
              </a:rPr>
              <a:t>）在塑造国家形象的过程中，作为国家政治代表的</a:t>
            </a:r>
            <a:r>
              <a:rPr lang="zh-CN" altLang="en-US" sz="2000" dirty="0">
                <a:solidFill>
                  <a:srgbClr val="FF0000"/>
                </a:solidFill>
                <a:latin typeface="微软雅黑" panose="020B0503020204020204" pitchFamily="34" charset="-122"/>
                <a:ea typeface="微软雅黑" panose="020B0503020204020204" pitchFamily="34" charset="-122"/>
              </a:rPr>
              <a:t>政府理念、制度和行为</a:t>
            </a:r>
            <a:r>
              <a:rPr lang="zh-CN" altLang="en-US" sz="2000" dirty="0">
                <a:solidFill>
                  <a:srgbClr val="000000"/>
                </a:solidFill>
                <a:latin typeface="微软雅黑" panose="020B0503020204020204" pitchFamily="34" charset="-122"/>
                <a:ea typeface="微软雅黑" panose="020B0503020204020204" pitchFamily="34" charset="-122"/>
              </a:rPr>
              <a:t>具有决定性的作用。</a:t>
            </a:r>
          </a:p>
          <a:p>
            <a:pPr indent="457200">
              <a:lnSpc>
                <a:spcPct val="150000"/>
              </a:lnSpc>
            </a:pPr>
            <a:r>
              <a:rPr lang="zh-CN" altLang="en-US" sz="2000" dirty="0">
                <a:solidFill>
                  <a:srgbClr val="000000"/>
                </a:solidFill>
                <a:latin typeface="微软雅黑" panose="020B0503020204020204" pitchFamily="34" charset="-122"/>
                <a:ea typeface="微软雅黑" panose="020B0503020204020204" pitchFamily="34" charset="-122"/>
              </a:rPr>
              <a:t>（</a:t>
            </a:r>
            <a:r>
              <a:rPr lang="en-US" altLang="zh-CN" sz="2000" dirty="0">
                <a:solidFill>
                  <a:srgbClr val="000000"/>
                </a:solidFill>
                <a:latin typeface="微软雅黑" panose="020B0503020204020204" pitchFamily="34" charset="-122"/>
                <a:ea typeface="微软雅黑" panose="020B0503020204020204" pitchFamily="34" charset="-122"/>
              </a:rPr>
              <a:t>4</a:t>
            </a:r>
            <a:r>
              <a:rPr lang="zh-CN" altLang="en-US" sz="2000" dirty="0">
                <a:solidFill>
                  <a:srgbClr val="000000"/>
                </a:solidFill>
                <a:latin typeface="微软雅黑" panose="020B0503020204020204" pitchFamily="34" charset="-122"/>
                <a:ea typeface="微软雅黑" panose="020B0503020204020204" pitchFamily="34" charset="-122"/>
              </a:rPr>
              <a:t>）正面的国家形象则往往使人愿意用更理解、更亲和、更接纳的方式对待该国及其民众的信息和行为，而负面的国家形象，会使人们对这个国家及其民众的所有相关信息和行为的认知和评价带有或多或少、有意无意的敌对性、排斥性和刻板印象。</a:t>
            </a:r>
          </a:p>
        </p:txBody>
      </p:sp>
    </p:spTree>
    <p:extLst>
      <p:ext uri="{BB962C8B-B14F-4D97-AF65-F5344CB8AC3E}">
        <p14:creationId xmlns:p14="http://schemas.microsoft.com/office/powerpoint/2010/main" val="399043686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1DA0ABC-987E-EB80-9DB8-5BAD6CC144DB}"/>
            </a:ext>
          </a:extLst>
        </p:cNvPr>
        <p:cNvGrpSpPr/>
        <p:nvPr/>
      </p:nvGrpSpPr>
      <p:grpSpPr>
        <a:xfrm>
          <a:off x="0" y="0"/>
          <a:ext cx="0" cy="0"/>
          <a:chOff x="0" y="0"/>
          <a:chExt cx="0" cy="0"/>
        </a:xfrm>
      </p:grpSpPr>
      <p:sp>
        <p:nvSpPr>
          <p:cNvPr id="7" name="矩形 6">
            <a:extLst>
              <a:ext uri="{FF2B5EF4-FFF2-40B4-BE49-F238E27FC236}">
                <a16:creationId xmlns:a16="http://schemas.microsoft.com/office/drawing/2014/main" id="{7C9A764C-5222-5CAA-0C19-7228DAAE3CC4}"/>
              </a:ext>
            </a:extLst>
          </p:cNvPr>
          <p:cNvSpPr/>
          <p:nvPr/>
        </p:nvSpPr>
        <p:spPr bwMode="auto">
          <a:xfrm>
            <a:off x="760256" y="495300"/>
            <a:ext cx="10671488" cy="5860436"/>
          </a:xfrm>
          <a:prstGeom prst="rect">
            <a:avLst/>
          </a:prstGeom>
          <a:solidFill>
            <a:schemeClr val="bg1"/>
          </a:solidFill>
          <a:ln w="9525" cap="flat" cmpd="sng" algn="ctr">
            <a:noFill/>
            <a:prstDash val="solid"/>
            <a:round/>
            <a:headEnd type="none" w="med" len="med"/>
            <a:tailEnd type="none" w="med" len="med"/>
          </a:ln>
          <a:effectLst>
            <a:innerShdw blurRad="114300">
              <a:prstClr val="black"/>
            </a:innerShdw>
          </a:effectLst>
        </p:spPr>
        <p:txBody>
          <a:bodyPr/>
          <a:lstStyle/>
          <a:p>
            <a:pPr defTabSz="912495">
              <a:buFont typeface="Arial" panose="020B0604020202020204" pitchFamily="34" charset="0"/>
              <a:buNone/>
              <a:defRPr/>
            </a:pPr>
            <a:endParaRPr lang="zh-CN" altLang="en-US"/>
          </a:p>
        </p:txBody>
      </p:sp>
      <p:pic>
        <p:nvPicPr>
          <p:cNvPr id="2" name="图片 66">
            <a:extLst>
              <a:ext uri="{FF2B5EF4-FFF2-40B4-BE49-F238E27FC236}">
                <a16:creationId xmlns:a16="http://schemas.microsoft.com/office/drawing/2014/main" id="{588A672C-DC6A-3138-34C6-26DB05FC2801}"/>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83" y="-275426"/>
            <a:ext cx="1420998" cy="15361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3" name="直接连接符 67">
            <a:extLst>
              <a:ext uri="{FF2B5EF4-FFF2-40B4-BE49-F238E27FC236}">
                <a16:creationId xmlns:a16="http://schemas.microsoft.com/office/drawing/2014/main" id="{B8B9B1AE-C69A-28A8-3508-FC94E0F0EB7F}"/>
              </a:ext>
            </a:extLst>
          </p:cNvPr>
          <p:cNvCxnSpPr>
            <a:cxnSpLocks noChangeShapeType="1"/>
          </p:cNvCxnSpPr>
          <p:nvPr/>
        </p:nvCxnSpPr>
        <p:spPr bwMode="auto">
          <a:xfrm>
            <a:off x="0" y="1230294"/>
            <a:ext cx="11123613" cy="0"/>
          </a:xfrm>
          <a:prstGeom prst="line">
            <a:avLst/>
          </a:prstGeom>
          <a:noFill/>
          <a:ln w="9525" algn="ctr">
            <a:solidFill>
              <a:srgbClr val="3E6A81"/>
            </a:solidFill>
            <a:round/>
          </a:ln>
        </p:spPr>
      </p:cxnSp>
      <p:sp>
        <p:nvSpPr>
          <p:cNvPr id="4" name="矩形 68">
            <a:extLst>
              <a:ext uri="{FF2B5EF4-FFF2-40B4-BE49-F238E27FC236}">
                <a16:creationId xmlns:a16="http://schemas.microsoft.com/office/drawing/2014/main" id="{F8D44654-ED57-3C8E-DCC6-F9756E2D516D}"/>
              </a:ext>
            </a:extLst>
          </p:cNvPr>
          <p:cNvSpPr>
            <a:spLocks noChangeArrowheads="1"/>
          </p:cNvSpPr>
          <p:nvPr/>
        </p:nvSpPr>
        <p:spPr bwMode="auto">
          <a:xfrm>
            <a:off x="1709368" y="410142"/>
            <a:ext cx="9704703" cy="632651"/>
          </a:xfrm>
          <a:prstGeom prst="rect">
            <a:avLst/>
          </a:prstGeom>
          <a:solidFill>
            <a:srgbClr val="3E6A81"/>
          </a:solidFill>
          <a:ln w="9525" algn="ctr">
            <a:solidFill>
              <a:schemeClr val="bg1"/>
            </a:solidFill>
            <a:round/>
          </a:ln>
        </p:spPr>
        <p:txBody>
          <a:bodyPr/>
          <a:lstStyle>
            <a:lvl1pPr defTabSz="911225">
              <a:defRPr>
                <a:solidFill>
                  <a:schemeClr val="tx1"/>
                </a:solidFill>
                <a:latin typeface="Calibri" panose="020F0502020204030204" pitchFamily="34" charset="0"/>
                <a:ea typeface="宋体" panose="02010600030101010101" pitchFamily="2" charset="-122"/>
              </a:defRPr>
            </a:lvl1pPr>
            <a:lvl2pPr defTabSz="911225">
              <a:defRPr>
                <a:solidFill>
                  <a:schemeClr val="tx1"/>
                </a:solidFill>
                <a:latin typeface="Calibri" panose="020F0502020204030204" pitchFamily="34" charset="0"/>
                <a:ea typeface="宋体" panose="02010600030101010101" pitchFamily="2" charset="-122"/>
              </a:defRPr>
            </a:lvl2pPr>
            <a:lvl3pPr defTabSz="911225">
              <a:defRPr>
                <a:solidFill>
                  <a:schemeClr val="tx1"/>
                </a:solidFill>
                <a:latin typeface="Calibri" panose="020F0502020204030204" pitchFamily="34" charset="0"/>
                <a:ea typeface="宋体" panose="02010600030101010101" pitchFamily="2" charset="-122"/>
              </a:defRPr>
            </a:lvl3pPr>
            <a:lvl4pPr defTabSz="911225">
              <a:defRPr>
                <a:solidFill>
                  <a:schemeClr val="tx1"/>
                </a:solidFill>
                <a:latin typeface="Calibri" panose="020F0502020204030204" pitchFamily="34" charset="0"/>
                <a:ea typeface="宋体" panose="02010600030101010101" pitchFamily="2" charset="-122"/>
              </a:defRPr>
            </a:lvl4pPr>
            <a:lvl5pPr defTabSz="911225">
              <a:defRPr>
                <a:solidFill>
                  <a:schemeClr val="tx1"/>
                </a:solidFill>
                <a:latin typeface="Calibri" panose="020F0502020204030204" pitchFamily="34" charset="0"/>
                <a:ea typeface="宋体" panose="02010600030101010101" pitchFamily="2" charset="-122"/>
              </a:defRPr>
            </a:lvl5pPr>
            <a:lvl6pPr marL="22847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7419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1991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6563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buFont typeface="Arial" panose="020B0604020202020204" pitchFamily="34" charset="0"/>
              <a:buNone/>
            </a:pPr>
            <a:endParaRPr lang="zh-CN" altLang="en-US"/>
          </a:p>
        </p:txBody>
      </p:sp>
      <p:sp>
        <p:nvSpPr>
          <p:cNvPr id="5" name="文本框 2">
            <a:extLst>
              <a:ext uri="{FF2B5EF4-FFF2-40B4-BE49-F238E27FC236}">
                <a16:creationId xmlns:a16="http://schemas.microsoft.com/office/drawing/2014/main" id="{6754F593-AEA2-1606-B6F6-27A020575F99}"/>
              </a:ext>
            </a:extLst>
          </p:cNvPr>
          <p:cNvSpPr txBox="1">
            <a:spLocks noChangeArrowheads="1"/>
          </p:cNvSpPr>
          <p:nvPr/>
        </p:nvSpPr>
        <p:spPr bwMode="auto">
          <a:xfrm>
            <a:off x="1801494" y="492760"/>
            <a:ext cx="698042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2800" b="1" dirty="0">
                <a:solidFill>
                  <a:srgbClr val="FFFFFF"/>
                </a:solidFill>
                <a:latin typeface="微软雅黑" panose="020B0503020204020204" pitchFamily="34" charset="-122"/>
                <a:ea typeface="微软雅黑" panose="020B0503020204020204" pitchFamily="34" charset="-122"/>
                <a:sym typeface="+mn-ea"/>
              </a:rPr>
              <a:t>任务</a:t>
            </a:r>
            <a:r>
              <a:rPr lang="en-US" altLang="zh-CN" sz="2800" b="1" dirty="0">
                <a:solidFill>
                  <a:srgbClr val="FFFFFF"/>
                </a:solidFill>
                <a:latin typeface="微软雅黑" panose="020B0503020204020204" pitchFamily="34" charset="-122"/>
                <a:ea typeface="微软雅黑" panose="020B0503020204020204" pitchFamily="34" charset="-122"/>
                <a:sym typeface="+mn-ea"/>
              </a:rPr>
              <a:t>2.1.1</a:t>
            </a:r>
            <a:r>
              <a:rPr lang="zh-CN" altLang="en-US" sz="2800" b="1" dirty="0">
                <a:solidFill>
                  <a:srgbClr val="FFFFFF"/>
                </a:solidFill>
                <a:latin typeface="微软雅黑" panose="020B0503020204020204" pitchFamily="34" charset="-122"/>
                <a:ea typeface="微软雅黑" panose="020B0503020204020204" pitchFamily="34" charset="-122"/>
                <a:sym typeface="+mn-ea"/>
              </a:rPr>
              <a:t>　事物形象认知</a:t>
            </a:r>
          </a:p>
        </p:txBody>
      </p:sp>
      <p:pic>
        <p:nvPicPr>
          <p:cNvPr id="6" name="图片 72">
            <a:extLst>
              <a:ext uri="{FF2B5EF4-FFF2-40B4-BE49-F238E27FC236}">
                <a16:creationId xmlns:a16="http://schemas.microsoft.com/office/drawing/2014/main" id="{439B4403-6DC6-D03F-2E43-A2E4EFCB79D8}"/>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flipH="1">
            <a:off x="1064802" y="13888"/>
            <a:ext cx="925198" cy="9908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文本框 12">
            <a:extLst>
              <a:ext uri="{FF2B5EF4-FFF2-40B4-BE49-F238E27FC236}">
                <a16:creationId xmlns:a16="http://schemas.microsoft.com/office/drawing/2014/main" id="{B59A098E-AD66-5E38-478C-C5E38539A353}"/>
              </a:ext>
            </a:extLst>
          </p:cNvPr>
          <p:cNvSpPr txBox="1"/>
          <p:nvPr/>
        </p:nvSpPr>
        <p:spPr>
          <a:xfrm>
            <a:off x="908828" y="4636333"/>
            <a:ext cx="7746714" cy="369332"/>
          </a:xfrm>
          <a:prstGeom prst="rect">
            <a:avLst/>
          </a:prstGeom>
          <a:noFill/>
        </p:spPr>
        <p:txBody>
          <a:bodyPr wrap="square" rtlCol="0">
            <a:spAutoFit/>
          </a:bodyPr>
          <a:lstStyle/>
          <a:p>
            <a:r>
              <a:rPr lang="zh-CN" altLang="en-US" dirty="0">
                <a:latin typeface="黑体" panose="02010609060101010101" pitchFamily="49" charset="-122"/>
                <a:ea typeface="黑体" panose="02010609060101010101" pitchFamily="49" charset="-122"/>
              </a:rPr>
              <a:t>　</a:t>
            </a:r>
          </a:p>
        </p:txBody>
      </p:sp>
      <p:sp>
        <p:nvSpPr>
          <p:cNvPr id="8" name="文本框 7">
            <a:extLst>
              <a:ext uri="{FF2B5EF4-FFF2-40B4-BE49-F238E27FC236}">
                <a16:creationId xmlns:a16="http://schemas.microsoft.com/office/drawing/2014/main" id="{2913FA30-48B3-AA5B-15D6-179B83E276A9}"/>
              </a:ext>
            </a:extLst>
          </p:cNvPr>
          <p:cNvSpPr txBox="1"/>
          <p:nvPr/>
        </p:nvSpPr>
        <p:spPr>
          <a:xfrm>
            <a:off x="908828" y="1268394"/>
            <a:ext cx="10309449" cy="3269613"/>
          </a:xfrm>
          <a:prstGeom prst="rect">
            <a:avLst/>
          </a:prstGeom>
          <a:noFill/>
        </p:spPr>
        <p:txBody>
          <a:bodyPr wrap="square" rtlCol="0">
            <a:spAutoFit/>
          </a:bodyPr>
          <a:lstStyle/>
          <a:p>
            <a:pPr indent="457200">
              <a:lnSpc>
                <a:spcPct val="150000"/>
              </a:lnSpc>
            </a:pPr>
            <a:r>
              <a:rPr lang="en-US" altLang="zh-CN" sz="2000" b="1" dirty="0">
                <a:solidFill>
                  <a:srgbClr val="000000"/>
                </a:solidFill>
                <a:latin typeface="微软雅黑" panose="020B0503020204020204" pitchFamily="34" charset="-122"/>
                <a:ea typeface="微软雅黑" panose="020B0503020204020204" pitchFamily="34" charset="-122"/>
              </a:rPr>
              <a:t>3</a:t>
            </a:r>
            <a:r>
              <a:rPr lang="zh-CN" altLang="en-US" sz="2000" b="1" dirty="0">
                <a:solidFill>
                  <a:srgbClr val="000000"/>
                </a:solidFill>
                <a:latin typeface="微软雅黑" panose="020B0503020204020204" pitchFamily="34" charset="-122"/>
                <a:ea typeface="微软雅黑" panose="020B0503020204020204" pitchFamily="34" charset="-122"/>
              </a:rPr>
              <a:t>．中国的国家形象</a:t>
            </a:r>
          </a:p>
          <a:p>
            <a:pPr indent="457200">
              <a:lnSpc>
                <a:spcPct val="150000"/>
              </a:lnSpc>
            </a:pPr>
            <a:r>
              <a:rPr lang="zh-CN" altLang="en-US" sz="2000" dirty="0">
                <a:solidFill>
                  <a:srgbClr val="000000"/>
                </a:solidFill>
                <a:latin typeface="微软雅黑" panose="020B0503020204020204" pitchFamily="34" charset="-122"/>
                <a:ea typeface="微软雅黑" panose="020B0503020204020204" pitchFamily="34" charset="-122"/>
              </a:rPr>
              <a:t>在构建人类命运共同体的过程中，我国正在发展成为一个世界性大国。因此，我国的国家形象也越来越重要，这包括了国家在国内的形象，也包括了其国际形象，它们之间互相参照、相互影响、相互作用，不仅深刻地影响到中华民族每个个体对于国家共同体的认知和认同，还影响到民族凝聚力和归属感，而且也复杂地影响到其他国家和民族对于我国政府、民众，以及所有中国的精神信息和物质产品的接受和评价，从而影响并决定着中国和中国人在世界上的地位。。</a:t>
            </a:r>
            <a:endParaRPr lang="en-US" altLang="zh-CN" sz="2000" dirty="0">
              <a:solidFill>
                <a:srgbClr val="000000"/>
              </a:solidFill>
              <a:latin typeface="微软雅黑" panose="020B0503020204020204" pitchFamily="34" charset="-122"/>
              <a:ea typeface="微软雅黑" panose="020B0503020204020204" pitchFamily="34" charset="-122"/>
            </a:endParaRPr>
          </a:p>
        </p:txBody>
      </p:sp>
      <p:pic>
        <p:nvPicPr>
          <p:cNvPr id="1026" name="Picture 2">
            <a:extLst>
              <a:ext uri="{FF2B5EF4-FFF2-40B4-BE49-F238E27FC236}">
                <a16:creationId xmlns:a16="http://schemas.microsoft.com/office/drawing/2014/main" id="{C38FEF32-4EE4-8819-BBD9-B94E5BFD4AEC}"/>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092120" y="4581808"/>
            <a:ext cx="5067300" cy="1341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7" name="Picture 3">
            <a:extLst>
              <a:ext uri="{FF2B5EF4-FFF2-40B4-BE49-F238E27FC236}">
                <a16:creationId xmlns:a16="http://schemas.microsoft.com/office/drawing/2014/main" id="{EA7778C5-F37A-823A-07C3-BCFF49A7EC86}"/>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385473" y="4576106"/>
            <a:ext cx="1858464" cy="1362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71619784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64F7AD8-0D7A-977A-A2C0-DFB3A1ED47F7}"/>
            </a:ext>
          </a:extLst>
        </p:cNvPr>
        <p:cNvGrpSpPr/>
        <p:nvPr/>
      </p:nvGrpSpPr>
      <p:grpSpPr>
        <a:xfrm>
          <a:off x="0" y="0"/>
          <a:ext cx="0" cy="0"/>
          <a:chOff x="0" y="0"/>
          <a:chExt cx="0" cy="0"/>
        </a:xfrm>
      </p:grpSpPr>
      <p:sp>
        <p:nvSpPr>
          <p:cNvPr id="7" name="矩形 6">
            <a:extLst>
              <a:ext uri="{FF2B5EF4-FFF2-40B4-BE49-F238E27FC236}">
                <a16:creationId xmlns:a16="http://schemas.microsoft.com/office/drawing/2014/main" id="{BE16B423-C2BF-6908-4F49-2BABE895BA47}"/>
              </a:ext>
            </a:extLst>
          </p:cNvPr>
          <p:cNvSpPr/>
          <p:nvPr/>
        </p:nvSpPr>
        <p:spPr bwMode="auto">
          <a:xfrm>
            <a:off x="760256" y="495300"/>
            <a:ext cx="10671488" cy="5860436"/>
          </a:xfrm>
          <a:prstGeom prst="rect">
            <a:avLst/>
          </a:prstGeom>
          <a:solidFill>
            <a:schemeClr val="bg1"/>
          </a:solidFill>
          <a:ln w="9525" cap="flat" cmpd="sng" algn="ctr">
            <a:noFill/>
            <a:prstDash val="solid"/>
            <a:round/>
            <a:headEnd type="none" w="med" len="med"/>
            <a:tailEnd type="none" w="med" len="med"/>
          </a:ln>
          <a:effectLst>
            <a:innerShdw blurRad="114300">
              <a:prstClr val="black"/>
            </a:innerShdw>
          </a:effectLst>
        </p:spPr>
        <p:txBody>
          <a:bodyPr/>
          <a:lstStyle/>
          <a:p>
            <a:pPr defTabSz="912495">
              <a:buFont typeface="Arial" panose="020B0604020202020204" pitchFamily="34" charset="0"/>
              <a:buNone/>
              <a:defRPr/>
            </a:pPr>
            <a:endParaRPr lang="zh-CN" altLang="en-US"/>
          </a:p>
        </p:txBody>
      </p:sp>
      <p:pic>
        <p:nvPicPr>
          <p:cNvPr id="2" name="图片 66">
            <a:extLst>
              <a:ext uri="{FF2B5EF4-FFF2-40B4-BE49-F238E27FC236}">
                <a16:creationId xmlns:a16="http://schemas.microsoft.com/office/drawing/2014/main" id="{B957C8C9-A5C3-B325-905F-4A5D8AB37097}"/>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83" y="-275426"/>
            <a:ext cx="1420998" cy="15361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3" name="直接连接符 67">
            <a:extLst>
              <a:ext uri="{FF2B5EF4-FFF2-40B4-BE49-F238E27FC236}">
                <a16:creationId xmlns:a16="http://schemas.microsoft.com/office/drawing/2014/main" id="{BA500960-BECE-37B9-E799-749B32DC1244}"/>
              </a:ext>
            </a:extLst>
          </p:cNvPr>
          <p:cNvCxnSpPr>
            <a:cxnSpLocks noChangeShapeType="1"/>
          </p:cNvCxnSpPr>
          <p:nvPr/>
        </p:nvCxnSpPr>
        <p:spPr bwMode="auto">
          <a:xfrm>
            <a:off x="0" y="1230294"/>
            <a:ext cx="11123613" cy="0"/>
          </a:xfrm>
          <a:prstGeom prst="line">
            <a:avLst/>
          </a:prstGeom>
          <a:noFill/>
          <a:ln w="9525" algn="ctr">
            <a:solidFill>
              <a:srgbClr val="3E6A81"/>
            </a:solidFill>
            <a:round/>
          </a:ln>
        </p:spPr>
      </p:cxnSp>
      <p:sp>
        <p:nvSpPr>
          <p:cNvPr id="4" name="矩形 68">
            <a:extLst>
              <a:ext uri="{FF2B5EF4-FFF2-40B4-BE49-F238E27FC236}">
                <a16:creationId xmlns:a16="http://schemas.microsoft.com/office/drawing/2014/main" id="{4876FDDA-56DB-A91E-D6C9-716513140033}"/>
              </a:ext>
            </a:extLst>
          </p:cNvPr>
          <p:cNvSpPr>
            <a:spLocks noChangeArrowheads="1"/>
          </p:cNvSpPr>
          <p:nvPr/>
        </p:nvSpPr>
        <p:spPr bwMode="auto">
          <a:xfrm>
            <a:off x="1709368" y="410142"/>
            <a:ext cx="9704703" cy="632651"/>
          </a:xfrm>
          <a:prstGeom prst="rect">
            <a:avLst/>
          </a:prstGeom>
          <a:solidFill>
            <a:srgbClr val="3E6A81"/>
          </a:solidFill>
          <a:ln w="9525" algn="ctr">
            <a:solidFill>
              <a:schemeClr val="bg1"/>
            </a:solidFill>
            <a:round/>
          </a:ln>
        </p:spPr>
        <p:txBody>
          <a:bodyPr/>
          <a:lstStyle>
            <a:lvl1pPr defTabSz="911225">
              <a:defRPr>
                <a:solidFill>
                  <a:schemeClr val="tx1"/>
                </a:solidFill>
                <a:latin typeface="Calibri" panose="020F0502020204030204" pitchFamily="34" charset="0"/>
                <a:ea typeface="宋体" panose="02010600030101010101" pitchFamily="2" charset="-122"/>
              </a:defRPr>
            </a:lvl1pPr>
            <a:lvl2pPr defTabSz="911225">
              <a:defRPr>
                <a:solidFill>
                  <a:schemeClr val="tx1"/>
                </a:solidFill>
                <a:latin typeface="Calibri" panose="020F0502020204030204" pitchFamily="34" charset="0"/>
                <a:ea typeface="宋体" panose="02010600030101010101" pitchFamily="2" charset="-122"/>
              </a:defRPr>
            </a:lvl2pPr>
            <a:lvl3pPr defTabSz="911225">
              <a:defRPr>
                <a:solidFill>
                  <a:schemeClr val="tx1"/>
                </a:solidFill>
                <a:latin typeface="Calibri" panose="020F0502020204030204" pitchFamily="34" charset="0"/>
                <a:ea typeface="宋体" panose="02010600030101010101" pitchFamily="2" charset="-122"/>
              </a:defRPr>
            </a:lvl3pPr>
            <a:lvl4pPr defTabSz="911225">
              <a:defRPr>
                <a:solidFill>
                  <a:schemeClr val="tx1"/>
                </a:solidFill>
                <a:latin typeface="Calibri" panose="020F0502020204030204" pitchFamily="34" charset="0"/>
                <a:ea typeface="宋体" panose="02010600030101010101" pitchFamily="2" charset="-122"/>
              </a:defRPr>
            </a:lvl4pPr>
            <a:lvl5pPr defTabSz="911225">
              <a:defRPr>
                <a:solidFill>
                  <a:schemeClr val="tx1"/>
                </a:solidFill>
                <a:latin typeface="Calibri" panose="020F0502020204030204" pitchFamily="34" charset="0"/>
                <a:ea typeface="宋体" panose="02010600030101010101" pitchFamily="2" charset="-122"/>
              </a:defRPr>
            </a:lvl5pPr>
            <a:lvl6pPr marL="22847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7419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1991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6563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buFont typeface="Arial" panose="020B0604020202020204" pitchFamily="34" charset="0"/>
              <a:buNone/>
            </a:pPr>
            <a:endParaRPr lang="zh-CN" altLang="en-US"/>
          </a:p>
        </p:txBody>
      </p:sp>
      <p:sp>
        <p:nvSpPr>
          <p:cNvPr id="5" name="文本框 2">
            <a:extLst>
              <a:ext uri="{FF2B5EF4-FFF2-40B4-BE49-F238E27FC236}">
                <a16:creationId xmlns:a16="http://schemas.microsoft.com/office/drawing/2014/main" id="{1ADA56B4-EDBC-22BB-077B-B1A392971093}"/>
              </a:ext>
            </a:extLst>
          </p:cNvPr>
          <p:cNvSpPr txBox="1">
            <a:spLocks noChangeArrowheads="1"/>
          </p:cNvSpPr>
          <p:nvPr/>
        </p:nvSpPr>
        <p:spPr bwMode="auto">
          <a:xfrm>
            <a:off x="1801494" y="492760"/>
            <a:ext cx="698042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2800" b="1" dirty="0">
                <a:solidFill>
                  <a:srgbClr val="FFFFFF"/>
                </a:solidFill>
                <a:latin typeface="微软雅黑" panose="020B0503020204020204" pitchFamily="34" charset="-122"/>
                <a:ea typeface="微软雅黑" panose="020B0503020204020204" pitchFamily="34" charset="-122"/>
                <a:sym typeface="+mn-ea"/>
              </a:rPr>
              <a:t>任务</a:t>
            </a:r>
            <a:r>
              <a:rPr lang="en-US" altLang="zh-CN" sz="2800" b="1" dirty="0">
                <a:solidFill>
                  <a:srgbClr val="FFFFFF"/>
                </a:solidFill>
                <a:latin typeface="微软雅黑" panose="020B0503020204020204" pitchFamily="34" charset="-122"/>
                <a:ea typeface="微软雅黑" panose="020B0503020204020204" pitchFamily="34" charset="-122"/>
                <a:sym typeface="+mn-ea"/>
              </a:rPr>
              <a:t>2.1.1</a:t>
            </a:r>
            <a:r>
              <a:rPr lang="zh-CN" altLang="en-US" sz="2800" b="1" dirty="0">
                <a:solidFill>
                  <a:srgbClr val="FFFFFF"/>
                </a:solidFill>
                <a:latin typeface="微软雅黑" panose="020B0503020204020204" pitchFamily="34" charset="-122"/>
                <a:ea typeface="微软雅黑" panose="020B0503020204020204" pitchFamily="34" charset="-122"/>
                <a:sym typeface="+mn-ea"/>
              </a:rPr>
              <a:t>　事物形象认知</a:t>
            </a:r>
          </a:p>
        </p:txBody>
      </p:sp>
      <p:pic>
        <p:nvPicPr>
          <p:cNvPr id="6" name="图片 72">
            <a:extLst>
              <a:ext uri="{FF2B5EF4-FFF2-40B4-BE49-F238E27FC236}">
                <a16:creationId xmlns:a16="http://schemas.microsoft.com/office/drawing/2014/main" id="{14CE3020-0655-7E51-D0F5-F62AD91D8762}"/>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flipH="1">
            <a:off x="1064802" y="13888"/>
            <a:ext cx="925198" cy="9908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文本框 12">
            <a:extLst>
              <a:ext uri="{FF2B5EF4-FFF2-40B4-BE49-F238E27FC236}">
                <a16:creationId xmlns:a16="http://schemas.microsoft.com/office/drawing/2014/main" id="{8C28C4E0-CB13-4C13-CFFA-AD54C7C90F79}"/>
              </a:ext>
            </a:extLst>
          </p:cNvPr>
          <p:cNvSpPr txBox="1"/>
          <p:nvPr/>
        </p:nvSpPr>
        <p:spPr>
          <a:xfrm>
            <a:off x="908828" y="4636333"/>
            <a:ext cx="7746714" cy="369332"/>
          </a:xfrm>
          <a:prstGeom prst="rect">
            <a:avLst/>
          </a:prstGeom>
          <a:noFill/>
        </p:spPr>
        <p:txBody>
          <a:bodyPr wrap="square" rtlCol="0">
            <a:spAutoFit/>
          </a:bodyPr>
          <a:lstStyle/>
          <a:p>
            <a:r>
              <a:rPr lang="zh-CN" altLang="en-US" dirty="0">
                <a:latin typeface="黑体" panose="02010609060101010101" pitchFamily="49" charset="-122"/>
                <a:ea typeface="黑体" panose="02010609060101010101" pitchFamily="49" charset="-122"/>
              </a:rPr>
              <a:t>　</a:t>
            </a:r>
          </a:p>
        </p:txBody>
      </p:sp>
      <p:sp>
        <p:nvSpPr>
          <p:cNvPr id="8" name="文本框 7">
            <a:extLst>
              <a:ext uri="{FF2B5EF4-FFF2-40B4-BE49-F238E27FC236}">
                <a16:creationId xmlns:a16="http://schemas.microsoft.com/office/drawing/2014/main" id="{3F58C663-AF51-2C05-06C8-487E5570BFBE}"/>
              </a:ext>
            </a:extLst>
          </p:cNvPr>
          <p:cNvSpPr txBox="1"/>
          <p:nvPr/>
        </p:nvSpPr>
        <p:spPr>
          <a:xfrm>
            <a:off x="908828" y="1268394"/>
            <a:ext cx="10309449" cy="2346283"/>
          </a:xfrm>
          <a:prstGeom prst="rect">
            <a:avLst/>
          </a:prstGeom>
          <a:noFill/>
        </p:spPr>
        <p:txBody>
          <a:bodyPr wrap="square" rtlCol="0">
            <a:spAutoFit/>
          </a:bodyPr>
          <a:lstStyle/>
          <a:p>
            <a:pPr indent="457200">
              <a:lnSpc>
                <a:spcPct val="150000"/>
              </a:lnSpc>
            </a:pPr>
            <a:r>
              <a:rPr lang="en-US" altLang="zh-CN" sz="2000" b="1" dirty="0">
                <a:solidFill>
                  <a:srgbClr val="000000"/>
                </a:solidFill>
                <a:latin typeface="微软雅黑" panose="020B0503020204020204" pitchFamily="34" charset="-122"/>
                <a:ea typeface="微软雅黑" panose="020B0503020204020204" pitchFamily="34" charset="-122"/>
              </a:rPr>
              <a:t>4</a:t>
            </a:r>
            <a:r>
              <a:rPr lang="zh-CN" altLang="en-US" sz="2000" b="1" dirty="0">
                <a:solidFill>
                  <a:srgbClr val="000000"/>
                </a:solidFill>
                <a:latin typeface="微软雅黑" panose="020B0503020204020204" pitchFamily="34" charset="-122"/>
                <a:ea typeface="微软雅黑" panose="020B0503020204020204" pitchFamily="34" charset="-122"/>
              </a:rPr>
              <a:t>．城市形象</a:t>
            </a:r>
          </a:p>
          <a:p>
            <a:pPr indent="457200">
              <a:lnSpc>
                <a:spcPct val="150000"/>
              </a:lnSpc>
            </a:pPr>
            <a:r>
              <a:rPr lang="zh-CN" altLang="en-US" sz="2000" dirty="0">
                <a:solidFill>
                  <a:srgbClr val="000000"/>
                </a:solidFill>
                <a:latin typeface="微软雅黑" panose="020B0503020204020204" pitchFamily="34" charset="-122"/>
                <a:ea typeface="微软雅黑" panose="020B0503020204020204" pitchFamily="34" charset="-122"/>
              </a:rPr>
              <a:t>城市的</a:t>
            </a:r>
            <a:r>
              <a:rPr lang="zh-CN" altLang="en-US" sz="2000" dirty="0">
                <a:solidFill>
                  <a:srgbClr val="FF0000"/>
                </a:solidFill>
                <a:latin typeface="微软雅黑" panose="020B0503020204020204" pitchFamily="34" charset="-122"/>
                <a:ea typeface="微软雅黑" panose="020B0503020204020204" pitchFamily="34" charset="-122"/>
              </a:rPr>
              <a:t>外在表现</a:t>
            </a:r>
            <a:r>
              <a:rPr lang="zh-CN" altLang="en-US" sz="2000" dirty="0">
                <a:solidFill>
                  <a:srgbClr val="000000"/>
                </a:solidFill>
                <a:latin typeface="微软雅黑" panose="020B0503020204020204" pitchFamily="34" charset="-122"/>
                <a:ea typeface="微软雅黑" panose="020B0503020204020204" pitchFamily="34" charset="-122"/>
              </a:rPr>
              <a:t>是城市形象最直接、最有形的反映。</a:t>
            </a:r>
          </a:p>
          <a:p>
            <a:pPr indent="457200">
              <a:lnSpc>
                <a:spcPct val="150000"/>
              </a:lnSpc>
            </a:pPr>
            <a:r>
              <a:rPr lang="zh-CN" altLang="en-US" sz="2000" b="1" dirty="0">
                <a:solidFill>
                  <a:srgbClr val="000000"/>
                </a:solidFill>
                <a:latin typeface="微软雅黑" panose="020B0503020204020204" pitchFamily="34" charset="-122"/>
                <a:ea typeface="微软雅黑" panose="020B0503020204020204" pitchFamily="34" charset="-122"/>
              </a:rPr>
              <a:t>首先</a:t>
            </a:r>
            <a:r>
              <a:rPr lang="zh-CN" altLang="en-US" sz="2000" dirty="0">
                <a:solidFill>
                  <a:srgbClr val="000000"/>
                </a:solidFill>
                <a:latin typeface="微软雅黑" panose="020B0503020204020204" pitchFamily="34" charset="-122"/>
                <a:ea typeface="微软雅黑" panose="020B0503020204020204" pitchFamily="34" charset="-122"/>
              </a:rPr>
              <a:t>，城市的视觉效应，包括市徽、市花、市旗、吉祥物、城市别称、公共指示系统、交通标志、富有特色的旅游点、建筑、绿化等。　　　　　</a:t>
            </a:r>
          </a:p>
          <a:p>
            <a:pPr indent="457200">
              <a:lnSpc>
                <a:spcPct val="150000"/>
              </a:lnSpc>
            </a:pPr>
            <a:r>
              <a:rPr lang="zh-CN" altLang="en-US" sz="2000" b="1" dirty="0">
                <a:solidFill>
                  <a:srgbClr val="000000"/>
                </a:solidFill>
                <a:latin typeface="微软雅黑" panose="020B0503020204020204" pitchFamily="34" charset="-122"/>
                <a:ea typeface="微软雅黑" panose="020B0503020204020204" pitchFamily="34" charset="-122"/>
              </a:rPr>
              <a:t>其次</a:t>
            </a:r>
            <a:r>
              <a:rPr lang="zh-CN" altLang="en-US" sz="2000" dirty="0">
                <a:solidFill>
                  <a:srgbClr val="000000"/>
                </a:solidFill>
                <a:latin typeface="微软雅黑" panose="020B0503020204020204" pitchFamily="34" charset="-122"/>
                <a:ea typeface="微软雅黑" panose="020B0503020204020204" pitchFamily="34" charset="-122"/>
              </a:rPr>
              <a:t>，城市建筑和布局是经济社会活动的结晶，也是影响城市形象的最基本要素。</a:t>
            </a:r>
          </a:p>
        </p:txBody>
      </p:sp>
      <p:pic>
        <p:nvPicPr>
          <p:cNvPr id="2050" name="Picture 2">
            <a:extLst>
              <a:ext uri="{FF2B5EF4-FFF2-40B4-BE49-F238E27FC236}">
                <a16:creationId xmlns:a16="http://schemas.microsoft.com/office/drawing/2014/main" id="{61D2042B-B254-E4FA-38C3-89257B863718}"/>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262808" y="3652776"/>
            <a:ext cx="1722988" cy="24262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1" name="Picture 3">
            <a:extLst>
              <a:ext uri="{FF2B5EF4-FFF2-40B4-BE49-F238E27FC236}">
                <a16:creationId xmlns:a16="http://schemas.microsoft.com/office/drawing/2014/main" id="{3CEF11E9-ECF1-649A-C82A-FBE3F3E240F7}"/>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208972" y="3614676"/>
            <a:ext cx="4509926" cy="2464303"/>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a:extLst>
              <a:ext uri="{FF2B5EF4-FFF2-40B4-BE49-F238E27FC236}">
                <a16:creationId xmlns:a16="http://schemas.microsoft.com/office/drawing/2014/main" id="{A9616C5E-159E-420C-020A-6D2458697693}"/>
              </a:ext>
            </a:extLst>
          </p:cNvPr>
          <p:cNvPicPr>
            <a:picLocks noChangeAspect="1" noChangeArrowheads="1"/>
          </p:cNvPicPr>
          <p:nvPr/>
        </p:nvPicPr>
        <p:blipFill rotWithShape="1">
          <a:blip r:embed="rId7">
            <a:extLst>
              <a:ext uri="{28A0092B-C50C-407E-A947-70E740481C1C}">
                <a14:useLocalDpi xmlns:a14="http://schemas.microsoft.com/office/drawing/2010/main" val="0"/>
              </a:ext>
            </a:extLst>
          </a:blip>
          <a:srcRect r="53348"/>
          <a:stretch>
            <a:fillRect/>
          </a:stretch>
        </p:blipFill>
        <p:spPr bwMode="auto">
          <a:xfrm>
            <a:off x="7942074" y="3783313"/>
            <a:ext cx="3048504" cy="20154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02643878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CD13A16-8050-D303-7137-C795E95C1FD5}"/>
            </a:ext>
          </a:extLst>
        </p:cNvPr>
        <p:cNvGrpSpPr/>
        <p:nvPr/>
      </p:nvGrpSpPr>
      <p:grpSpPr>
        <a:xfrm>
          <a:off x="0" y="0"/>
          <a:ext cx="0" cy="0"/>
          <a:chOff x="0" y="0"/>
          <a:chExt cx="0" cy="0"/>
        </a:xfrm>
      </p:grpSpPr>
      <p:sp>
        <p:nvSpPr>
          <p:cNvPr id="7" name="矩形 6">
            <a:extLst>
              <a:ext uri="{FF2B5EF4-FFF2-40B4-BE49-F238E27FC236}">
                <a16:creationId xmlns:a16="http://schemas.microsoft.com/office/drawing/2014/main" id="{48C0255D-D9F3-1571-224E-F27A91A3CB82}"/>
              </a:ext>
            </a:extLst>
          </p:cNvPr>
          <p:cNvSpPr/>
          <p:nvPr/>
        </p:nvSpPr>
        <p:spPr bwMode="auto">
          <a:xfrm>
            <a:off x="760256" y="495300"/>
            <a:ext cx="10671488" cy="5860436"/>
          </a:xfrm>
          <a:prstGeom prst="rect">
            <a:avLst/>
          </a:prstGeom>
          <a:solidFill>
            <a:schemeClr val="bg1"/>
          </a:solidFill>
          <a:ln w="9525" cap="flat" cmpd="sng" algn="ctr">
            <a:noFill/>
            <a:prstDash val="solid"/>
            <a:round/>
            <a:headEnd type="none" w="med" len="med"/>
            <a:tailEnd type="none" w="med" len="med"/>
          </a:ln>
          <a:effectLst>
            <a:innerShdw blurRad="114300">
              <a:prstClr val="black"/>
            </a:innerShdw>
          </a:effectLst>
        </p:spPr>
        <p:txBody>
          <a:bodyPr/>
          <a:lstStyle/>
          <a:p>
            <a:pPr defTabSz="912495">
              <a:buFont typeface="Arial" panose="020B0604020202020204" pitchFamily="34" charset="0"/>
              <a:buNone/>
              <a:defRPr/>
            </a:pPr>
            <a:endParaRPr lang="zh-CN" altLang="en-US"/>
          </a:p>
        </p:txBody>
      </p:sp>
      <p:pic>
        <p:nvPicPr>
          <p:cNvPr id="2" name="图片 66">
            <a:extLst>
              <a:ext uri="{FF2B5EF4-FFF2-40B4-BE49-F238E27FC236}">
                <a16:creationId xmlns:a16="http://schemas.microsoft.com/office/drawing/2014/main" id="{94416DEA-8813-F3B3-7FBD-FCC8DB2E4EE9}"/>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83" y="-275426"/>
            <a:ext cx="1420998" cy="15361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3" name="直接连接符 67">
            <a:extLst>
              <a:ext uri="{FF2B5EF4-FFF2-40B4-BE49-F238E27FC236}">
                <a16:creationId xmlns:a16="http://schemas.microsoft.com/office/drawing/2014/main" id="{68ED9B7E-635C-85F3-D99C-84B5198A7CDA}"/>
              </a:ext>
            </a:extLst>
          </p:cNvPr>
          <p:cNvCxnSpPr>
            <a:cxnSpLocks noChangeShapeType="1"/>
          </p:cNvCxnSpPr>
          <p:nvPr/>
        </p:nvCxnSpPr>
        <p:spPr bwMode="auto">
          <a:xfrm>
            <a:off x="0" y="1230294"/>
            <a:ext cx="11123613" cy="0"/>
          </a:xfrm>
          <a:prstGeom prst="line">
            <a:avLst/>
          </a:prstGeom>
          <a:noFill/>
          <a:ln w="9525" algn="ctr">
            <a:solidFill>
              <a:srgbClr val="3E6A81"/>
            </a:solidFill>
            <a:round/>
          </a:ln>
        </p:spPr>
      </p:cxnSp>
      <p:sp>
        <p:nvSpPr>
          <p:cNvPr id="4" name="矩形 68">
            <a:extLst>
              <a:ext uri="{FF2B5EF4-FFF2-40B4-BE49-F238E27FC236}">
                <a16:creationId xmlns:a16="http://schemas.microsoft.com/office/drawing/2014/main" id="{9E60B59B-817F-B637-CC8B-963579852F51}"/>
              </a:ext>
            </a:extLst>
          </p:cNvPr>
          <p:cNvSpPr>
            <a:spLocks noChangeArrowheads="1"/>
          </p:cNvSpPr>
          <p:nvPr/>
        </p:nvSpPr>
        <p:spPr bwMode="auto">
          <a:xfrm>
            <a:off x="1709368" y="410142"/>
            <a:ext cx="9704703" cy="632651"/>
          </a:xfrm>
          <a:prstGeom prst="rect">
            <a:avLst/>
          </a:prstGeom>
          <a:solidFill>
            <a:srgbClr val="3E6A81"/>
          </a:solidFill>
          <a:ln w="9525" algn="ctr">
            <a:solidFill>
              <a:schemeClr val="bg1"/>
            </a:solidFill>
            <a:round/>
          </a:ln>
        </p:spPr>
        <p:txBody>
          <a:bodyPr/>
          <a:lstStyle>
            <a:lvl1pPr defTabSz="911225">
              <a:defRPr>
                <a:solidFill>
                  <a:schemeClr val="tx1"/>
                </a:solidFill>
                <a:latin typeface="Calibri" panose="020F0502020204030204" pitchFamily="34" charset="0"/>
                <a:ea typeface="宋体" panose="02010600030101010101" pitchFamily="2" charset="-122"/>
              </a:defRPr>
            </a:lvl1pPr>
            <a:lvl2pPr defTabSz="911225">
              <a:defRPr>
                <a:solidFill>
                  <a:schemeClr val="tx1"/>
                </a:solidFill>
                <a:latin typeface="Calibri" panose="020F0502020204030204" pitchFamily="34" charset="0"/>
                <a:ea typeface="宋体" panose="02010600030101010101" pitchFamily="2" charset="-122"/>
              </a:defRPr>
            </a:lvl2pPr>
            <a:lvl3pPr defTabSz="911225">
              <a:defRPr>
                <a:solidFill>
                  <a:schemeClr val="tx1"/>
                </a:solidFill>
                <a:latin typeface="Calibri" panose="020F0502020204030204" pitchFamily="34" charset="0"/>
                <a:ea typeface="宋体" panose="02010600030101010101" pitchFamily="2" charset="-122"/>
              </a:defRPr>
            </a:lvl3pPr>
            <a:lvl4pPr defTabSz="911225">
              <a:defRPr>
                <a:solidFill>
                  <a:schemeClr val="tx1"/>
                </a:solidFill>
                <a:latin typeface="Calibri" panose="020F0502020204030204" pitchFamily="34" charset="0"/>
                <a:ea typeface="宋体" panose="02010600030101010101" pitchFamily="2" charset="-122"/>
              </a:defRPr>
            </a:lvl4pPr>
            <a:lvl5pPr defTabSz="911225">
              <a:defRPr>
                <a:solidFill>
                  <a:schemeClr val="tx1"/>
                </a:solidFill>
                <a:latin typeface="Calibri" panose="020F0502020204030204" pitchFamily="34" charset="0"/>
                <a:ea typeface="宋体" panose="02010600030101010101" pitchFamily="2" charset="-122"/>
              </a:defRPr>
            </a:lvl5pPr>
            <a:lvl6pPr marL="22847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7419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1991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6563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buFont typeface="Arial" panose="020B0604020202020204" pitchFamily="34" charset="0"/>
              <a:buNone/>
            </a:pPr>
            <a:endParaRPr lang="zh-CN" altLang="en-US"/>
          </a:p>
        </p:txBody>
      </p:sp>
      <p:sp>
        <p:nvSpPr>
          <p:cNvPr id="5" name="文本框 2">
            <a:extLst>
              <a:ext uri="{FF2B5EF4-FFF2-40B4-BE49-F238E27FC236}">
                <a16:creationId xmlns:a16="http://schemas.microsoft.com/office/drawing/2014/main" id="{AD79C715-4E60-7814-2CA7-7971419DBEB5}"/>
              </a:ext>
            </a:extLst>
          </p:cNvPr>
          <p:cNvSpPr txBox="1">
            <a:spLocks noChangeArrowheads="1"/>
          </p:cNvSpPr>
          <p:nvPr/>
        </p:nvSpPr>
        <p:spPr bwMode="auto">
          <a:xfrm>
            <a:off x="1801494" y="492760"/>
            <a:ext cx="698042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2800" b="1" dirty="0">
                <a:solidFill>
                  <a:srgbClr val="FFFFFF"/>
                </a:solidFill>
                <a:latin typeface="微软雅黑" panose="020B0503020204020204" pitchFamily="34" charset="-122"/>
                <a:ea typeface="微软雅黑" panose="020B0503020204020204" pitchFamily="34" charset="-122"/>
                <a:sym typeface="+mn-ea"/>
              </a:rPr>
              <a:t>任务</a:t>
            </a:r>
            <a:r>
              <a:rPr lang="en-US" altLang="zh-CN" sz="2800" b="1" dirty="0">
                <a:solidFill>
                  <a:srgbClr val="FFFFFF"/>
                </a:solidFill>
                <a:latin typeface="微软雅黑" panose="020B0503020204020204" pitchFamily="34" charset="-122"/>
                <a:ea typeface="微软雅黑" panose="020B0503020204020204" pitchFamily="34" charset="-122"/>
                <a:sym typeface="+mn-ea"/>
              </a:rPr>
              <a:t>2.1.1</a:t>
            </a:r>
            <a:r>
              <a:rPr lang="zh-CN" altLang="en-US" sz="2800" b="1" dirty="0">
                <a:solidFill>
                  <a:srgbClr val="FFFFFF"/>
                </a:solidFill>
                <a:latin typeface="微软雅黑" panose="020B0503020204020204" pitchFamily="34" charset="-122"/>
                <a:ea typeface="微软雅黑" panose="020B0503020204020204" pitchFamily="34" charset="-122"/>
                <a:sym typeface="+mn-ea"/>
              </a:rPr>
              <a:t>　事物形象认知</a:t>
            </a:r>
          </a:p>
        </p:txBody>
      </p:sp>
      <p:pic>
        <p:nvPicPr>
          <p:cNvPr id="6" name="图片 72">
            <a:extLst>
              <a:ext uri="{FF2B5EF4-FFF2-40B4-BE49-F238E27FC236}">
                <a16:creationId xmlns:a16="http://schemas.microsoft.com/office/drawing/2014/main" id="{E99865AB-92C5-C4B0-98BC-6C75D984100A}"/>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flipH="1">
            <a:off x="1064802" y="13888"/>
            <a:ext cx="925198" cy="9908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文本框 12">
            <a:extLst>
              <a:ext uri="{FF2B5EF4-FFF2-40B4-BE49-F238E27FC236}">
                <a16:creationId xmlns:a16="http://schemas.microsoft.com/office/drawing/2014/main" id="{7900FB88-C17B-A48B-E2E0-51AEFF63A30E}"/>
              </a:ext>
            </a:extLst>
          </p:cNvPr>
          <p:cNvSpPr txBox="1"/>
          <p:nvPr/>
        </p:nvSpPr>
        <p:spPr>
          <a:xfrm>
            <a:off x="908828" y="4636333"/>
            <a:ext cx="7746714" cy="369332"/>
          </a:xfrm>
          <a:prstGeom prst="rect">
            <a:avLst/>
          </a:prstGeom>
          <a:noFill/>
        </p:spPr>
        <p:txBody>
          <a:bodyPr wrap="square" rtlCol="0">
            <a:spAutoFit/>
          </a:bodyPr>
          <a:lstStyle/>
          <a:p>
            <a:r>
              <a:rPr lang="zh-CN" altLang="en-US" dirty="0">
                <a:latin typeface="黑体" panose="02010609060101010101" pitchFamily="49" charset="-122"/>
                <a:ea typeface="黑体" panose="02010609060101010101" pitchFamily="49" charset="-122"/>
              </a:rPr>
              <a:t>　</a:t>
            </a:r>
          </a:p>
        </p:txBody>
      </p:sp>
      <p:sp>
        <p:nvSpPr>
          <p:cNvPr id="8" name="文本框 7">
            <a:extLst>
              <a:ext uri="{FF2B5EF4-FFF2-40B4-BE49-F238E27FC236}">
                <a16:creationId xmlns:a16="http://schemas.microsoft.com/office/drawing/2014/main" id="{59383999-C2B0-E160-7C73-19D42C7CBB9D}"/>
              </a:ext>
            </a:extLst>
          </p:cNvPr>
          <p:cNvSpPr txBox="1"/>
          <p:nvPr/>
        </p:nvSpPr>
        <p:spPr>
          <a:xfrm>
            <a:off x="908828" y="1268394"/>
            <a:ext cx="10309449" cy="1422954"/>
          </a:xfrm>
          <a:prstGeom prst="rect">
            <a:avLst/>
          </a:prstGeom>
          <a:noFill/>
        </p:spPr>
        <p:txBody>
          <a:bodyPr wrap="square" rtlCol="0">
            <a:spAutoFit/>
          </a:bodyPr>
          <a:lstStyle/>
          <a:p>
            <a:pPr indent="457200">
              <a:lnSpc>
                <a:spcPct val="150000"/>
              </a:lnSpc>
            </a:pPr>
            <a:r>
              <a:rPr lang="en-US" altLang="zh-CN" sz="2000" b="1" dirty="0">
                <a:solidFill>
                  <a:srgbClr val="000000"/>
                </a:solidFill>
                <a:latin typeface="微软雅黑" panose="020B0503020204020204" pitchFamily="34" charset="-122"/>
                <a:ea typeface="微软雅黑" panose="020B0503020204020204" pitchFamily="34" charset="-122"/>
              </a:rPr>
              <a:t>5</a:t>
            </a:r>
            <a:r>
              <a:rPr lang="zh-CN" altLang="en-US" sz="2000" b="1" dirty="0">
                <a:solidFill>
                  <a:srgbClr val="000000"/>
                </a:solidFill>
                <a:latin typeface="微软雅黑" panose="020B0503020204020204" pitchFamily="34" charset="-122"/>
                <a:ea typeface="微软雅黑" panose="020B0503020204020204" pitchFamily="34" charset="-122"/>
              </a:rPr>
              <a:t>．企业形象</a:t>
            </a:r>
          </a:p>
          <a:p>
            <a:pPr indent="457200">
              <a:lnSpc>
                <a:spcPct val="150000"/>
              </a:lnSpc>
            </a:pPr>
            <a:r>
              <a:rPr lang="zh-CN" altLang="en-US" sz="2000" dirty="0">
                <a:solidFill>
                  <a:srgbClr val="000000"/>
                </a:solidFill>
                <a:latin typeface="微软雅黑" panose="020B0503020204020204" pitchFamily="34" charset="-122"/>
                <a:ea typeface="微软雅黑" panose="020B0503020204020204" pitchFamily="34" charset="-122"/>
              </a:rPr>
              <a:t>（</a:t>
            </a:r>
            <a:r>
              <a:rPr lang="en-US" altLang="zh-CN" sz="2000" dirty="0">
                <a:solidFill>
                  <a:srgbClr val="000000"/>
                </a:solidFill>
                <a:latin typeface="微软雅黑" panose="020B0503020204020204" pitchFamily="34" charset="-122"/>
                <a:ea typeface="微软雅黑" panose="020B0503020204020204" pitchFamily="34" charset="-122"/>
              </a:rPr>
              <a:t>1</a:t>
            </a:r>
            <a:r>
              <a:rPr lang="zh-CN" altLang="en-US" sz="2000" dirty="0">
                <a:solidFill>
                  <a:srgbClr val="000000"/>
                </a:solidFill>
                <a:latin typeface="微软雅黑" panose="020B0503020204020204" pitchFamily="34" charset="-122"/>
                <a:ea typeface="微软雅黑" panose="020B0503020204020204" pitchFamily="34" charset="-122"/>
              </a:rPr>
              <a:t>）企业视觉形象。</a:t>
            </a:r>
          </a:p>
          <a:p>
            <a:pPr indent="457200">
              <a:lnSpc>
                <a:spcPct val="150000"/>
              </a:lnSpc>
            </a:pPr>
            <a:r>
              <a:rPr lang="zh-CN" altLang="en-US" sz="2000" dirty="0">
                <a:solidFill>
                  <a:srgbClr val="000000"/>
                </a:solidFill>
                <a:latin typeface="微软雅黑" panose="020B0503020204020204" pitchFamily="34" charset="-122"/>
                <a:ea typeface="微软雅黑" panose="020B0503020204020204" pitchFamily="34" charset="-122"/>
              </a:rPr>
              <a:t>（</a:t>
            </a:r>
            <a:r>
              <a:rPr lang="en-US" altLang="zh-CN" sz="2000" dirty="0">
                <a:solidFill>
                  <a:srgbClr val="000000"/>
                </a:solidFill>
                <a:latin typeface="微软雅黑" panose="020B0503020204020204" pitchFamily="34" charset="-122"/>
                <a:ea typeface="微软雅黑" panose="020B0503020204020204" pitchFamily="34" charset="-122"/>
              </a:rPr>
              <a:t>2</a:t>
            </a:r>
            <a:r>
              <a:rPr lang="zh-CN" altLang="en-US" sz="2000" dirty="0">
                <a:solidFill>
                  <a:srgbClr val="000000"/>
                </a:solidFill>
                <a:latin typeface="微软雅黑" panose="020B0503020204020204" pitchFamily="34" charset="-122"/>
                <a:ea typeface="微软雅黑" panose="020B0503020204020204" pitchFamily="34" charset="-122"/>
              </a:rPr>
              <a:t>）企业文化形象。</a:t>
            </a:r>
          </a:p>
        </p:txBody>
      </p:sp>
      <p:pic>
        <p:nvPicPr>
          <p:cNvPr id="3074" name="Picture 2">
            <a:extLst>
              <a:ext uri="{FF2B5EF4-FFF2-40B4-BE49-F238E27FC236}">
                <a16:creationId xmlns:a16="http://schemas.microsoft.com/office/drawing/2014/main" id="{F1F248BE-8DBD-7626-38EF-DEC123D66D96}"/>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259255" y="2907158"/>
            <a:ext cx="2514502" cy="2518990"/>
          </a:xfrm>
          <a:prstGeom prst="rect">
            <a:avLst/>
          </a:prstGeom>
          <a:noFill/>
          <a:extLst>
            <a:ext uri="{909E8E84-426E-40DD-AFC4-6F175D3DCCD1}">
              <a14:hiddenFill xmlns:a14="http://schemas.microsoft.com/office/drawing/2010/main">
                <a:solidFill>
                  <a:srgbClr val="FFFFFF"/>
                </a:solidFill>
              </a14:hiddenFill>
            </a:ext>
          </a:extLst>
        </p:spPr>
      </p:pic>
      <p:pic>
        <p:nvPicPr>
          <p:cNvPr id="3075" name="Picture 3">
            <a:extLst>
              <a:ext uri="{FF2B5EF4-FFF2-40B4-BE49-F238E27FC236}">
                <a16:creationId xmlns:a16="http://schemas.microsoft.com/office/drawing/2014/main" id="{7568D2DA-F66E-3236-BB3D-27B8CFD8ED8C}"/>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239946" y="2906853"/>
            <a:ext cx="2415596" cy="25192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51932059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COMMONDATA" val="eyJoZGlkIjoiM2ZmOTRhNWViOTkzMGEzNThjYzAwNjA3ZWQyOWQ4NTkifQ=="/>
</p:tagLst>
</file>

<file path=ppt/tags/tag1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xml><?xml version="1.0" encoding="utf-8"?>
<p:tagLst xmlns:a="http://schemas.openxmlformats.org/drawingml/2006/main" xmlns:r="http://schemas.openxmlformats.org/officeDocument/2006/relationships" xmlns:p="http://schemas.openxmlformats.org/presentationml/2006/main">
  <p:tag name="TIMING" val="|0.8|0.8|1.2|0.9|1.1"/>
</p:tagLst>
</file>

<file path=ppt/tags/tag2.xml><?xml version="1.0" encoding="utf-8"?>
<p:tagLst xmlns:a="http://schemas.openxmlformats.org/drawingml/2006/main" xmlns:r="http://schemas.openxmlformats.org/officeDocument/2006/relationships" xmlns:p="http://schemas.openxmlformats.org/presentationml/2006/main">
  <p:tag name="TIMING" val="|0.5|0.7|0.8|1|1.2"/>
</p:tagLst>
</file>

<file path=ppt/tags/tag3.xml><?xml version="1.0" encoding="utf-8"?>
<p:tagLst xmlns:a="http://schemas.openxmlformats.org/drawingml/2006/main" xmlns:r="http://schemas.openxmlformats.org/officeDocument/2006/relationships" xmlns:p="http://schemas.openxmlformats.org/presentationml/2006/main">
  <p:tag name="TIMING" val="|1.3|4.3"/>
</p:tagLst>
</file>

<file path=ppt/tags/tag4.xml><?xml version="1.0" encoding="utf-8"?>
<p:tagLst xmlns:a="http://schemas.openxmlformats.org/drawingml/2006/main" xmlns:r="http://schemas.openxmlformats.org/officeDocument/2006/relationships" xmlns:p="http://schemas.openxmlformats.org/presentationml/2006/main">
  <p:tag name="TIMING" val="|1.3|4.3"/>
</p:tagLst>
</file>

<file path=ppt/tags/tag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xml><?xml version="1.0" encoding="utf-8"?>
<p:tagLst xmlns:a="http://schemas.openxmlformats.org/drawingml/2006/main" xmlns:r="http://schemas.openxmlformats.org/officeDocument/2006/relationships" xmlns:p="http://schemas.openxmlformats.org/presentationml/2006/main">
  <p:tag name="TIMING" val="|1.3|4.3"/>
</p:tagLst>
</file>

<file path=ppt/tags/tag9.xml><?xml version="1.0" encoding="utf-8"?>
<p:tagLst xmlns:a="http://schemas.openxmlformats.org/drawingml/2006/main" xmlns:r="http://schemas.openxmlformats.org/officeDocument/2006/relationships" xmlns:p="http://schemas.openxmlformats.org/presentationml/2006/main">
  <p:tag name="KSO_WM_BEAUTIFY_FLAG" val=""/>
</p:tagLst>
</file>

<file path=ppt/theme/theme1.xml><?xml version="1.0" encoding="utf-8"?>
<a:theme xmlns:a="http://schemas.openxmlformats.org/drawingml/2006/main" name="自定义设计方案">
  <a:themeElements>
    <a:clrScheme name="自定义设计方案 1">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fontScheme name="自定义设计方案">
      <a:majorFont>
        <a:latin typeface="Calibri Light"/>
        <a:ea typeface="宋体"/>
        <a:cs typeface=""/>
      </a:majorFont>
      <a:minorFont>
        <a:latin typeface="Calibri"/>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2495" rtl="0" eaLnBrk="0" fontAlgn="base" latinLnBrk="0" hangingPunct="0">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2495" rtl="0" eaLnBrk="0" fontAlgn="base" latinLnBrk="0" hangingPunct="0">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lnDef>
  </a:objectDefaults>
  <a:extraClrSchemeLst>
    <a:extraClrScheme>
      <a:clrScheme name="自定义设计方案 1">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371</TotalTime>
  <Words>2843</Words>
  <Application>Microsoft Office PowerPoint</Application>
  <PresentationFormat>宽屏</PresentationFormat>
  <Paragraphs>273</Paragraphs>
  <Slides>37</Slides>
  <Notes>34</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37</vt:i4>
      </vt:variant>
    </vt:vector>
  </HeadingPairs>
  <TitlesOfParts>
    <vt:vector size="47" baseType="lpstr">
      <vt:lpstr>FZCSK--GBK1-0</vt:lpstr>
      <vt:lpstr>等线</vt:lpstr>
      <vt:lpstr>方正稚艺_GBK</vt:lpstr>
      <vt:lpstr>黑体</vt:lpstr>
      <vt:lpstr>微软雅黑</vt:lpstr>
      <vt:lpstr>Arial</vt:lpstr>
      <vt:lpstr>Calibri</vt:lpstr>
      <vt:lpstr>Calibri Light</vt:lpstr>
      <vt:lpstr>Wingdings</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雨宁 仇</dc:creator>
  <cp:lastModifiedBy>fc z</cp:lastModifiedBy>
  <cp:revision>28</cp:revision>
  <dcterms:created xsi:type="dcterms:W3CDTF">2023-11-05T06:36:00Z</dcterms:created>
  <dcterms:modified xsi:type="dcterms:W3CDTF">2025-06-27T02:29:51Z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E77A7CDC3D6F48479E9DAAE7B8AC3A57_13</vt:lpwstr>
  </property>
  <property fmtid="{D5CDD505-2E9C-101B-9397-08002B2CF9AE}" pid="3" name="KSOProductBuildVer">
    <vt:lpwstr>2052-12.1.0.18240</vt:lpwstr>
  </property>
</Properties>
</file>